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46F4F4-F6BA-4C95-4AEC-5F1A93BE2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34E019F-CA17-2597-0481-2671252F8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343775-8F52-4D3E-4D39-E8AAC113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AFEBF2-A5A9-2959-223F-28BDF309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4CBDB9-EAE2-3C16-E290-8CA48A45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6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C37617-0AEF-28A2-4CA8-87473BA6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7FC87A8-89A0-5B77-2597-E0F61FD07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404E802-3845-938D-F4DD-3AFA8FD15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0C4C72-C16B-2142-9F80-F7E9B9C5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D7D80D-A396-FD11-780F-41DFAC02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975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FB5DCA2-6CA6-72AD-5514-DA34E7099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9FE734-FF9F-4BE8-C295-9C2B428C6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7BFF6F-2B29-EDCA-D606-4BB2ECEE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E398C0-7D1A-D06B-DBCF-C88C339C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FCC40C-F12B-F5CB-7B05-14C071F3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80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C5BD21-0A19-9DEA-A6CA-DC61D975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7F96E3-5BEC-35FE-178E-B4365E271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2AF002-5F4A-B51F-DB30-5D332B7FC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3E2286-28B2-F959-BDD9-59DE4D43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2DFD62-5748-6F85-9840-672288E81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85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6AABD3-233C-8FED-0863-35B8DAC0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04B6C26-C49E-0AEA-EA1D-805B1B4C7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B04375-EF42-615D-7FDD-9F059250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3F82A8-DF30-EECA-A22A-3177A4AA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2F4102-E58E-9496-B83F-DE79219E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5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A83671-9380-C5B1-19D5-E1047D33C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A0EE8-81D6-B0BC-B476-91B34A6ABC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832F169-DB77-E7A4-21AC-9F241E910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AF1758-31DD-AF91-A1D7-A9A277B2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14F363F-5A46-C9B1-ABB5-55A5BE909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00CDE5-788B-97FA-34E0-E9848779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752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3FCB5-6CE1-FA62-87DD-77DD1D9B8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12F5462-F4F5-4C2A-150C-A18BC7637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8FD5805-4613-2C1C-2E87-1E1C7E9F3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39730D3-C4C7-5ADF-2697-C4797055E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E4E9D36-DD45-0CF8-271F-25D2A77829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5A3CD6B-9338-704B-F76C-C89BC566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73A32F6-0E07-9043-40B9-4CA423DE7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1EF3417-2E46-7FBE-F4BB-8AA5ABE0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417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45D562-0DA8-FB62-7945-E614D2BA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0DB7BA7-A4E9-2A81-98F3-202208EB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A8E3692-6016-87DA-3DB2-9B0F24509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E6D8392-F3E3-2464-A711-F304ADC2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12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43D9569-19A0-7C2F-CE93-F10AAC91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7C342D4-AAD5-6E1F-806C-EC4DF68F6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D8808DC-0E34-9776-57D1-EB1EFF44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71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A540EE-B957-6A12-2642-901F372F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BC8CD3-48B2-0390-F307-6BDE7CC0D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011554C-ED82-21FD-6DB2-0146FF99F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BC9501-6DF8-0E9B-474C-2023250EF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4170F9E-26F9-0C06-329A-F8CE0CAF3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2B4015-BF43-7F1A-E967-083A8C8EF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016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02CDF1-E5AD-72C9-3745-6CD2ABD6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0184B15-742B-59BB-878E-0AD4D34C0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50B97C5-BEEB-BD34-A3F1-7A9F93510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6BA8F4-2455-EC21-3BED-2909E7BB2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0100C9-15F2-A71B-B893-87DECEFC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1FEDD27-57D4-DB04-5581-86F7AA38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8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B7C7A0B-4BB5-3A86-13ED-97D558083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9E5829-1232-FF12-FD45-9014C12C2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87128C-4036-65DF-0590-C5A3DB2CB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1EA7B-D52A-418F-8893-0F8DF2156910}" type="datetimeFigureOut">
              <a:rPr lang="ko-KR" altLang="en-US" smtClean="0"/>
              <a:t>2026-03-23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B0FF9C-54CC-B175-24BE-CE18AC99CB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A0D13F-6C49-54F3-C04E-B9904F509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2057F-74AF-4E66-A49F-F117CF594C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8372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개체 1">
            <a:extLst>
              <a:ext uri="{FF2B5EF4-FFF2-40B4-BE49-F238E27FC236}">
                <a16:creationId xmlns:a16="http://schemas.microsoft.com/office/drawing/2014/main" id="{BBCFDDF7-2729-5180-46F8-3B9093120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482618"/>
              </p:ext>
            </p:extLst>
          </p:nvPr>
        </p:nvGraphicFramePr>
        <p:xfrm>
          <a:off x="2012519" y="1196007"/>
          <a:ext cx="7945288" cy="467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2" imgW="5052344" imgH="2973072" progId="Prism9.Document">
                  <p:embed/>
                </p:oleObj>
              </mc:Choice>
              <mc:Fallback>
                <p:oleObj name="Prism 9" r:id="rId2" imgW="5052344" imgH="2973072" progId="Prism9.Document">
                  <p:embed/>
                  <p:pic>
                    <p:nvPicPr>
                      <p:cNvPr id="2" name="개체 1">
                        <a:extLst>
                          <a:ext uri="{FF2B5EF4-FFF2-40B4-BE49-F238E27FC236}">
                            <a16:creationId xmlns:a16="http://schemas.microsoft.com/office/drawing/2014/main" id="{BBCFDDF7-2729-5180-46F8-3B9093120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2519" y="1196007"/>
                        <a:ext cx="7945288" cy="467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307BDB5-4600-C1BF-C43D-5DFE2C5B9B82}"/>
              </a:ext>
            </a:extLst>
          </p:cNvPr>
          <p:cNvSpPr txBox="1"/>
          <p:nvPr/>
        </p:nvSpPr>
        <p:spPr>
          <a:xfrm>
            <a:off x="-629022" y="0"/>
            <a:ext cx="629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1</a:t>
            </a:r>
            <a:endParaRPr lang="ko-KR" alt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23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Times New Roman</vt:lpstr>
      <vt:lpstr>Office 테마</vt:lpstr>
      <vt:lpstr>Prism 9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은서 이</dc:creator>
  <cp:lastModifiedBy>최민영</cp:lastModifiedBy>
  <cp:revision>2</cp:revision>
  <dcterms:created xsi:type="dcterms:W3CDTF">2026-03-04T06:18:56Z</dcterms:created>
  <dcterms:modified xsi:type="dcterms:W3CDTF">2026-03-23T06:53:09Z</dcterms:modified>
</cp:coreProperties>
</file>