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93" r:id="rId2"/>
  </p:sldIdLst>
  <p:sldSz cx="6858000" cy="9906000" type="A4"/>
  <p:notesSz cx="6886575"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CC00"/>
    <a:srgbClr val="00FF00"/>
    <a:srgbClr val="8CFF8C"/>
    <a:srgbClr val="455E45"/>
    <a:srgbClr val="B8B8B8"/>
    <a:srgbClr val="666666"/>
    <a:srgbClr val="CC6600"/>
    <a:srgbClr val="000066"/>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31" autoAdjust="0"/>
    <p:restoredTop sz="96370" autoAdjust="0"/>
  </p:normalViewPr>
  <p:slideViewPr>
    <p:cSldViewPr snapToGrid="0">
      <p:cViewPr>
        <p:scale>
          <a:sx n="75" d="100"/>
          <a:sy n="75" d="100"/>
        </p:scale>
        <p:origin x="3414"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ko-KR" altLang="en-US"/>
              <a:t>마스터 제목 스타일 편집</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ko-KR" altLang="en-US"/>
              <a:t>클릭하여 마스터 부제목 스타일 편집</a:t>
            </a:r>
            <a:endParaRPr lang="en-US" dirty="0"/>
          </a:p>
        </p:txBody>
      </p:sp>
      <p:sp>
        <p:nvSpPr>
          <p:cNvPr id="4" name="Date Placeholder 3"/>
          <p:cNvSpPr>
            <a:spLocks noGrp="1"/>
          </p:cNvSpPr>
          <p:nvPr>
            <p:ph type="dt" sz="half" idx="10"/>
          </p:nvPr>
        </p:nvSpPr>
        <p:spPr/>
        <p:txBody>
          <a:bodyPr/>
          <a:lstStyle/>
          <a:p>
            <a:fld id="{5D6FA532-F7F7-4B5F-B793-6659C115CE68}" type="datetimeFigureOut">
              <a:rPr lang="ko-KR" altLang="en-US" smtClean="0"/>
              <a:t>2026-02-13</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4FFCA497-0885-4106-B2B3-B2761411223C}" type="slidenum">
              <a:rPr lang="ko-KR" altLang="en-US" smtClean="0"/>
              <a:t>‹#›</a:t>
            </a:fld>
            <a:endParaRPr lang="ko-KR" altLang="en-US"/>
          </a:p>
        </p:txBody>
      </p:sp>
    </p:spTree>
    <p:extLst>
      <p:ext uri="{BB962C8B-B14F-4D97-AF65-F5344CB8AC3E}">
        <p14:creationId xmlns:p14="http://schemas.microsoft.com/office/powerpoint/2010/main" val="2774912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5D6FA532-F7F7-4B5F-B793-6659C115CE68}" type="datetimeFigureOut">
              <a:rPr lang="ko-KR" altLang="en-US" smtClean="0"/>
              <a:t>2026-02-13</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4FFCA497-0885-4106-B2B3-B2761411223C}" type="slidenum">
              <a:rPr lang="ko-KR" altLang="en-US" smtClean="0"/>
              <a:t>‹#›</a:t>
            </a:fld>
            <a:endParaRPr lang="ko-KR" altLang="en-US"/>
          </a:p>
        </p:txBody>
      </p:sp>
    </p:spTree>
    <p:extLst>
      <p:ext uri="{BB962C8B-B14F-4D97-AF65-F5344CB8AC3E}">
        <p14:creationId xmlns:p14="http://schemas.microsoft.com/office/powerpoint/2010/main" val="345416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5D6FA532-F7F7-4B5F-B793-6659C115CE68}" type="datetimeFigureOut">
              <a:rPr lang="ko-KR" altLang="en-US" smtClean="0"/>
              <a:t>2026-02-13</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4FFCA497-0885-4106-B2B3-B2761411223C}" type="slidenum">
              <a:rPr lang="ko-KR" altLang="en-US" smtClean="0"/>
              <a:t>‹#›</a:t>
            </a:fld>
            <a:endParaRPr lang="ko-KR" altLang="en-US"/>
          </a:p>
        </p:txBody>
      </p:sp>
    </p:spTree>
    <p:extLst>
      <p:ext uri="{BB962C8B-B14F-4D97-AF65-F5344CB8AC3E}">
        <p14:creationId xmlns:p14="http://schemas.microsoft.com/office/powerpoint/2010/main" val="3318765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idx="1"/>
          </p:nvPr>
        </p:nvSpPr>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5D6FA532-F7F7-4B5F-B793-6659C115CE68}" type="datetimeFigureOut">
              <a:rPr lang="ko-KR" altLang="en-US" smtClean="0"/>
              <a:t>2026-02-13</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4FFCA497-0885-4106-B2B3-B2761411223C}" type="slidenum">
              <a:rPr lang="ko-KR" altLang="en-US" smtClean="0"/>
              <a:t>‹#›</a:t>
            </a:fld>
            <a:endParaRPr lang="ko-KR" altLang="en-US"/>
          </a:p>
        </p:txBody>
      </p:sp>
    </p:spTree>
    <p:extLst>
      <p:ext uri="{BB962C8B-B14F-4D97-AF65-F5344CB8AC3E}">
        <p14:creationId xmlns:p14="http://schemas.microsoft.com/office/powerpoint/2010/main" val="130367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ko-KR" altLang="en-US"/>
              <a:t>마스터 제목 스타일 편집</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ko-KR" altLang="en-US"/>
              <a:t>마스터 텍스트 스타일 편집</a:t>
            </a:r>
          </a:p>
        </p:txBody>
      </p:sp>
      <p:sp>
        <p:nvSpPr>
          <p:cNvPr id="4" name="Date Placeholder 3"/>
          <p:cNvSpPr>
            <a:spLocks noGrp="1"/>
          </p:cNvSpPr>
          <p:nvPr>
            <p:ph type="dt" sz="half" idx="10"/>
          </p:nvPr>
        </p:nvSpPr>
        <p:spPr/>
        <p:txBody>
          <a:bodyPr/>
          <a:lstStyle/>
          <a:p>
            <a:fld id="{5D6FA532-F7F7-4B5F-B793-6659C115CE68}" type="datetimeFigureOut">
              <a:rPr lang="ko-KR" altLang="en-US" smtClean="0"/>
              <a:t>2026-02-13</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4FFCA497-0885-4106-B2B3-B2761411223C}" type="slidenum">
              <a:rPr lang="ko-KR" altLang="en-US" smtClean="0"/>
              <a:t>‹#›</a:t>
            </a:fld>
            <a:endParaRPr lang="ko-KR" altLang="en-US"/>
          </a:p>
        </p:txBody>
      </p:sp>
    </p:spTree>
    <p:extLst>
      <p:ext uri="{BB962C8B-B14F-4D97-AF65-F5344CB8AC3E}">
        <p14:creationId xmlns:p14="http://schemas.microsoft.com/office/powerpoint/2010/main" val="1064551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5D6FA532-F7F7-4B5F-B793-6659C115CE68}" type="datetimeFigureOut">
              <a:rPr lang="ko-KR" altLang="en-US" smtClean="0"/>
              <a:t>2026-02-13</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4FFCA497-0885-4106-B2B3-B2761411223C}" type="slidenum">
              <a:rPr lang="ko-KR" altLang="en-US" smtClean="0"/>
              <a:t>‹#›</a:t>
            </a:fld>
            <a:endParaRPr lang="ko-KR" altLang="en-US"/>
          </a:p>
        </p:txBody>
      </p:sp>
    </p:spTree>
    <p:extLst>
      <p:ext uri="{BB962C8B-B14F-4D97-AF65-F5344CB8AC3E}">
        <p14:creationId xmlns:p14="http://schemas.microsoft.com/office/powerpoint/2010/main" val="3064830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ko-KR" altLang="en-US"/>
              <a:t>마스터 텍스트 스타일 편집</a:t>
            </a:r>
          </a:p>
        </p:txBody>
      </p:sp>
      <p:sp>
        <p:nvSpPr>
          <p:cNvPr id="4" name="Content Placeholder 3"/>
          <p:cNvSpPr>
            <a:spLocks noGrp="1"/>
          </p:cNvSpPr>
          <p:nvPr>
            <p:ph sz="half" idx="2"/>
          </p:nvPr>
        </p:nvSpPr>
        <p:spPr>
          <a:xfrm>
            <a:off x="472381" y="3618442"/>
            <a:ext cx="2901255" cy="5322183"/>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ko-KR" altLang="en-US"/>
              <a:t>마스터 텍스트 스타일 편집</a:t>
            </a:r>
          </a:p>
        </p:txBody>
      </p:sp>
      <p:sp>
        <p:nvSpPr>
          <p:cNvPr id="6" name="Content Placeholder 5"/>
          <p:cNvSpPr>
            <a:spLocks noGrp="1"/>
          </p:cNvSpPr>
          <p:nvPr>
            <p:ph sz="quarter" idx="4"/>
          </p:nvPr>
        </p:nvSpPr>
        <p:spPr>
          <a:xfrm>
            <a:off x="3471863" y="3618442"/>
            <a:ext cx="2915543" cy="5322183"/>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5D6FA532-F7F7-4B5F-B793-6659C115CE68}" type="datetimeFigureOut">
              <a:rPr lang="ko-KR" altLang="en-US" smtClean="0"/>
              <a:t>2026-02-13</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4FFCA497-0885-4106-B2B3-B2761411223C}" type="slidenum">
              <a:rPr lang="ko-KR" altLang="en-US" smtClean="0"/>
              <a:t>‹#›</a:t>
            </a:fld>
            <a:endParaRPr lang="ko-KR" altLang="en-US"/>
          </a:p>
        </p:txBody>
      </p:sp>
    </p:spTree>
    <p:extLst>
      <p:ext uri="{BB962C8B-B14F-4D97-AF65-F5344CB8AC3E}">
        <p14:creationId xmlns:p14="http://schemas.microsoft.com/office/powerpoint/2010/main" val="2978857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5D6FA532-F7F7-4B5F-B793-6659C115CE68}" type="datetimeFigureOut">
              <a:rPr lang="ko-KR" altLang="en-US" smtClean="0"/>
              <a:t>2026-02-13</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4FFCA497-0885-4106-B2B3-B2761411223C}" type="slidenum">
              <a:rPr lang="ko-KR" altLang="en-US" smtClean="0"/>
              <a:t>‹#›</a:t>
            </a:fld>
            <a:endParaRPr lang="ko-KR" altLang="en-US"/>
          </a:p>
        </p:txBody>
      </p:sp>
    </p:spTree>
    <p:extLst>
      <p:ext uri="{BB962C8B-B14F-4D97-AF65-F5344CB8AC3E}">
        <p14:creationId xmlns:p14="http://schemas.microsoft.com/office/powerpoint/2010/main" val="1207218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6FA532-F7F7-4B5F-B793-6659C115CE68}" type="datetimeFigureOut">
              <a:rPr lang="ko-KR" altLang="en-US" smtClean="0"/>
              <a:t>2026-02-13</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4FFCA497-0885-4106-B2B3-B2761411223C}" type="slidenum">
              <a:rPr lang="ko-KR" altLang="en-US" smtClean="0"/>
              <a:t>‹#›</a:t>
            </a:fld>
            <a:endParaRPr lang="ko-KR" altLang="en-US"/>
          </a:p>
        </p:txBody>
      </p:sp>
    </p:spTree>
    <p:extLst>
      <p:ext uri="{BB962C8B-B14F-4D97-AF65-F5344CB8AC3E}">
        <p14:creationId xmlns:p14="http://schemas.microsoft.com/office/powerpoint/2010/main" val="1434662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ko-KR" altLang="en-US"/>
              <a:t>마스터 제목 스타일 편집</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ko-KR" altLang="en-US"/>
              <a:t>마스터 텍스트 스타일 편집</a:t>
            </a:r>
          </a:p>
        </p:txBody>
      </p:sp>
      <p:sp>
        <p:nvSpPr>
          <p:cNvPr id="5" name="Date Placeholder 4"/>
          <p:cNvSpPr>
            <a:spLocks noGrp="1"/>
          </p:cNvSpPr>
          <p:nvPr>
            <p:ph type="dt" sz="half" idx="10"/>
          </p:nvPr>
        </p:nvSpPr>
        <p:spPr/>
        <p:txBody>
          <a:bodyPr/>
          <a:lstStyle/>
          <a:p>
            <a:fld id="{5D6FA532-F7F7-4B5F-B793-6659C115CE68}" type="datetimeFigureOut">
              <a:rPr lang="ko-KR" altLang="en-US" smtClean="0"/>
              <a:t>2026-02-13</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4FFCA497-0885-4106-B2B3-B2761411223C}" type="slidenum">
              <a:rPr lang="ko-KR" altLang="en-US" smtClean="0"/>
              <a:t>‹#›</a:t>
            </a:fld>
            <a:endParaRPr lang="ko-KR" altLang="en-US"/>
          </a:p>
        </p:txBody>
      </p:sp>
    </p:spTree>
    <p:extLst>
      <p:ext uri="{BB962C8B-B14F-4D97-AF65-F5344CB8AC3E}">
        <p14:creationId xmlns:p14="http://schemas.microsoft.com/office/powerpoint/2010/main" val="1964269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ko-KR" altLang="en-US"/>
              <a:t>마스터 텍스트 스타일 편집</a:t>
            </a:r>
          </a:p>
        </p:txBody>
      </p:sp>
      <p:sp>
        <p:nvSpPr>
          <p:cNvPr id="5" name="Date Placeholder 4"/>
          <p:cNvSpPr>
            <a:spLocks noGrp="1"/>
          </p:cNvSpPr>
          <p:nvPr>
            <p:ph type="dt" sz="half" idx="10"/>
          </p:nvPr>
        </p:nvSpPr>
        <p:spPr/>
        <p:txBody>
          <a:bodyPr/>
          <a:lstStyle/>
          <a:p>
            <a:fld id="{5D6FA532-F7F7-4B5F-B793-6659C115CE68}" type="datetimeFigureOut">
              <a:rPr lang="ko-KR" altLang="en-US" smtClean="0"/>
              <a:t>2026-02-13</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4FFCA497-0885-4106-B2B3-B2761411223C}" type="slidenum">
              <a:rPr lang="ko-KR" altLang="en-US" smtClean="0"/>
              <a:t>‹#›</a:t>
            </a:fld>
            <a:endParaRPr lang="ko-KR" altLang="en-US"/>
          </a:p>
        </p:txBody>
      </p:sp>
    </p:spTree>
    <p:extLst>
      <p:ext uri="{BB962C8B-B14F-4D97-AF65-F5344CB8AC3E}">
        <p14:creationId xmlns:p14="http://schemas.microsoft.com/office/powerpoint/2010/main" val="1371862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D6FA532-F7F7-4B5F-B793-6659C115CE68}" type="datetimeFigureOut">
              <a:rPr lang="ko-KR" altLang="en-US" smtClean="0"/>
              <a:t>2026-02-13</a:t>
            </a:fld>
            <a:endParaRPr lang="ko-KR"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4FFCA497-0885-4106-B2B3-B2761411223C}" type="slidenum">
              <a:rPr lang="ko-KR" altLang="en-US" smtClean="0"/>
              <a:t>‹#›</a:t>
            </a:fld>
            <a:endParaRPr lang="ko-KR" altLang="en-US"/>
          </a:p>
        </p:txBody>
      </p:sp>
    </p:spTree>
    <p:extLst>
      <p:ext uri="{BB962C8B-B14F-4D97-AF65-F5344CB8AC3E}">
        <p14:creationId xmlns:p14="http://schemas.microsoft.com/office/powerpoint/2010/main" val="16713784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1"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1"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1"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1"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1"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1" hangingPunct="1">
        <a:defRPr sz="1350" kern="1200">
          <a:solidFill>
            <a:schemeClr val="tx1"/>
          </a:solidFill>
          <a:latin typeface="+mn-lt"/>
          <a:ea typeface="+mn-ea"/>
          <a:cs typeface="+mn-cs"/>
        </a:defRPr>
      </a:lvl1pPr>
      <a:lvl2pPr marL="342900" algn="l" defTabSz="685800" rtl="0" eaLnBrk="1" latinLnBrk="1" hangingPunct="1">
        <a:defRPr sz="1350" kern="1200">
          <a:solidFill>
            <a:schemeClr val="tx1"/>
          </a:solidFill>
          <a:latin typeface="+mn-lt"/>
          <a:ea typeface="+mn-ea"/>
          <a:cs typeface="+mn-cs"/>
        </a:defRPr>
      </a:lvl2pPr>
      <a:lvl3pPr marL="685800" algn="l" defTabSz="685800" rtl="0" eaLnBrk="1" latinLnBrk="1" hangingPunct="1">
        <a:defRPr sz="1350" kern="1200">
          <a:solidFill>
            <a:schemeClr val="tx1"/>
          </a:solidFill>
          <a:latin typeface="+mn-lt"/>
          <a:ea typeface="+mn-ea"/>
          <a:cs typeface="+mn-cs"/>
        </a:defRPr>
      </a:lvl3pPr>
      <a:lvl4pPr marL="1028700" algn="l" defTabSz="685800" rtl="0" eaLnBrk="1" latinLnBrk="1" hangingPunct="1">
        <a:defRPr sz="1350" kern="1200">
          <a:solidFill>
            <a:schemeClr val="tx1"/>
          </a:solidFill>
          <a:latin typeface="+mn-lt"/>
          <a:ea typeface="+mn-ea"/>
          <a:cs typeface="+mn-cs"/>
        </a:defRPr>
      </a:lvl4pPr>
      <a:lvl5pPr marL="1371600" algn="l" defTabSz="685800" rtl="0" eaLnBrk="1" latinLnBrk="1" hangingPunct="1">
        <a:defRPr sz="1350" kern="1200">
          <a:solidFill>
            <a:schemeClr val="tx1"/>
          </a:solidFill>
          <a:latin typeface="+mn-lt"/>
          <a:ea typeface="+mn-ea"/>
          <a:cs typeface="+mn-cs"/>
        </a:defRPr>
      </a:lvl5pPr>
      <a:lvl6pPr marL="1714500" algn="l" defTabSz="685800" rtl="0" eaLnBrk="1" latinLnBrk="1" hangingPunct="1">
        <a:defRPr sz="1350" kern="1200">
          <a:solidFill>
            <a:schemeClr val="tx1"/>
          </a:solidFill>
          <a:latin typeface="+mn-lt"/>
          <a:ea typeface="+mn-ea"/>
          <a:cs typeface="+mn-cs"/>
        </a:defRPr>
      </a:lvl6pPr>
      <a:lvl7pPr marL="2057400" algn="l" defTabSz="685800" rtl="0" eaLnBrk="1" latinLnBrk="1" hangingPunct="1">
        <a:defRPr sz="1350" kern="1200">
          <a:solidFill>
            <a:schemeClr val="tx1"/>
          </a:solidFill>
          <a:latin typeface="+mn-lt"/>
          <a:ea typeface="+mn-ea"/>
          <a:cs typeface="+mn-cs"/>
        </a:defRPr>
      </a:lvl7pPr>
      <a:lvl8pPr marL="2400300" algn="l" defTabSz="685800" rtl="0" eaLnBrk="1" latinLnBrk="1" hangingPunct="1">
        <a:defRPr sz="1350" kern="1200">
          <a:solidFill>
            <a:schemeClr val="tx1"/>
          </a:solidFill>
          <a:latin typeface="+mn-lt"/>
          <a:ea typeface="+mn-ea"/>
          <a:cs typeface="+mn-cs"/>
        </a:defRPr>
      </a:lvl8pPr>
      <a:lvl9pPr marL="2743200" algn="l" defTabSz="685800" rtl="0" eaLnBrk="1" latinLnBrk="1"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TextBox 55">
            <a:extLst>
              <a:ext uri="{FF2B5EF4-FFF2-40B4-BE49-F238E27FC236}">
                <a16:creationId xmlns:a16="http://schemas.microsoft.com/office/drawing/2014/main" id="{84F28854-8971-41E1-8E92-39B0EB3F155E}"/>
              </a:ext>
            </a:extLst>
          </p:cNvPr>
          <p:cNvSpPr txBox="1"/>
          <p:nvPr/>
        </p:nvSpPr>
        <p:spPr>
          <a:xfrm>
            <a:off x="589924" y="8587339"/>
            <a:ext cx="5678152" cy="1015663"/>
          </a:xfrm>
          <a:prstGeom prst="rect">
            <a:avLst/>
          </a:prstGeom>
          <a:noFill/>
        </p:spPr>
        <p:txBody>
          <a:bodyPr wrap="square" rtlCol="0">
            <a:spAutoFit/>
          </a:bodyPr>
          <a:lstStyle/>
          <a:p>
            <a:pPr algn="just"/>
            <a:r>
              <a:rPr lang="en-US" altLang="ko-KR" sz="1200" b="1" dirty="0">
                <a:latin typeface="Times New Roman" panose="02020603050405020304" pitchFamily="18" charset="0"/>
                <a:cs typeface="Times New Roman" panose="02020603050405020304" pitchFamily="18" charset="0"/>
              </a:rPr>
              <a:t>Fig. S1.</a:t>
            </a:r>
            <a:r>
              <a:rPr lang="en-US" altLang="ko-KR" sz="1200" dirty="0">
                <a:latin typeface="Times New Roman" panose="02020603050405020304" pitchFamily="18" charset="0"/>
                <a:cs typeface="Times New Roman" panose="02020603050405020304" pitchFamily="18" charset="0"/>
              </a:rPr>
              <a:t> </a:t>
            </a:r>
            <a:r>
              <a:rPr lang="en-US" altLang="ko-KR" sz="1200" dirty="0" err="1">
                <a:latin typeface="Times New Roman" panose="02020603050405020304" pitchFamily="18" charset="0"/>
                <a:cs typeface="Times New Roman" panose="02020603050405020304" pitchFamily="18" charset="0"/>
              </a:rPr>
              <a:t>Proteotyping</a:t>
            </a:r>
            <a:r>
              <a:rPr lang="en-US" altLang="ko-KR" sz="1200" dirty="0">
                <a:latin typeface="Times New Roman" panose="02020603050405020304" pitchFamily="18" charset="0"/>
                <a:cs typeface="Times New Roman" panose="02020603050405020304" pitchFamily="18" charset="0"/>
              </a:rPr>
              <a:t> analysis based on amino acid sequence of 4 transcription units in Rep gene. (A) Graph of </a:t>
            </a:r>
            <a:r>
              <a:rPr lang="en-US" altLang="ko-KR" sz="1200" dirty="0" err="1">
                <a:latin typeface="Times New Roman" panose="02020603050405020304" pitchFamily="18" charset="0"/>
                <a:cs typeface="Times New Roman" panose="02020603050405020304" pitchFamily="18" charset="0"/>
              </a:rPr>
              <a:t>proteotyping</a:t>
            </a:r>
            <a:r>
              <a:rPr lang="en-US" altLang="ko-KR" sz="1200" dirty="0">
                <a:latin typeface="Times New Roman" panose="02020603050405020304" pitchFamily="18" charset="0"/>
                <a:cs typeface="Times New Roman" panose="02020603050405020304" pitchFamily="18" charset="0"/>
              </a:rPr>
              <a:t> data. (B) Rep78. (C) Rep68. (D) Rep52. (E) Rep40. Maximum likelihood phylogenetic tree for each protein (Left) is shown. The color assigned to each amino acid is indicated top. The blank and consensus sequence are represented in black and white, respectively.</a:t>
            </a:r>
          </a:p>
        </p:txBody>
      </p:sp>
      <p:pic>
        <p:nvPicPr>
          <p:cNvPr id="4" name="그림 3">
            <a:extLst>
              <a:ext uri="{FF2B5EF4-FFF2-40B4-BE49-F238E27FC236}">
                <a16:creationId xmlns:a16="http://schemas.microsoft.com/office/drawing/2014/main" id="{AF202AEA-790B-4ED7-B32E-E51B434F47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4757" y="301895"/>
            <a:ext cx="5848486" cy="8139962"/>
          </a:xfrm>
          <a:prstGeom prst="rect">
            <a:avLst/>
          </a:prstGeom>
        </p:spPr>
      </p:pic>
    </p:spTree>
    <p:extLst>
      <p:ext uri="{BB962C8B-B14F-4D97-AF65-F5344CB8AC3E}">
        <p14:creationId xmlns:p14="http://schemas.microsoft.com/office/powerpoint/2010/main" val="2354012458"/>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테마">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18140</TotalTime>
  <Words>85</Words>
  <Application>Microsoft Office PowerPoint</Application>
  <PresentationFormat>A4 용지(210x297mm)</PresentationFormat>
  <Paragraphs>1</Paragraphs>
  <Slides>1</Slides>
  <Notes>0</Notes>
  <HiddenSlides>0</HiddenSlides>
  <MMClips>0</MMClips>
  <ScaleCrop>false</ScaleCrop>
  <HeadingPairs>
    <vt:vector size="6" baseType="variant">
      <vt:variant>
        <vt:lpstr>사용한 글꼴</vt:lpstr>
      </vt:variant>
      <vt:variant>
        <vt:i4>4</vt:i4>
      </vt:variant>
      <vt:variant>
        <vt:lpstr>테마</vt:lpstr>
      </vt:variant>
      <vt:variant>
        <vt:i4>1</vt:i4>
      </vt:variant>
      <vt:variant>
        <vt:lpstr>슬라이드 제목</vt:lpstr>
      </vt:variant>
      <vt:variant>
        <vt:i4>1</vt:i4>
      </vt:variant>
    </vt:vector>
  </HeadingPairs>
  <TitlesOfParts>
    <vt:vector size="6" baseType="lpstr">
      <vt:lpstr>Arial</vt:lpstr>
      <vt:lpstr>Calibri</vt:lpstr>
      <vt:lpstr>Calibri Light</vt:lpstr>
      <vt:lpstr>Times New Roman</vt:lpstr>
      <vt:lpstr>Office 테마</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LoVE316ho-Com5</dc:creator>
  <cp:lastModifiedBy>미생물학회 한국</cp:lastModifiedBy>
  <cp:revision>634</cp:revision>
  <cp:lastPrinted>2025-08-08T08:06:55Z</cp:lastPrinted>
  <dcterms:created xsi:type="dcterms:W3CDTF">2023-11-02T13:10:30Z</dcterms:created>
  <dcterms:modified xsi:type="dcterms:W3CDTF">2026-02-13T02:21:05Z</dcterms:modified>
</cp:coreProperties>
</file>