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DF00DA-6F74-A8DE-151F-E504CC3C2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4A7F446-EC1C-0EE5-FFB6-FA58FA3B7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4A12E9-60EE-50E6-C401-22BDD5C0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8A5B88-61DF-B643-FA4D-817FBBECD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F4D9D4-0EE7-4146-A454-ED0E48043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58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680139-96AC-6CDB-4430-F25623791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3420AE5-E8A3-DD7A-BCC6-46905BD56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585EAA-BB30-BCAA-7EB6-73FABC2B3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A9B099-F0D6-37C1-3BD4-F25284E1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D62B3B-766E-E1DD-15D2-142896469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476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3160737-5F78-AA7E-21A0-AA5FC178FD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F847B60-CE27-B37B-4541-D038EB3DE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F89468-84CE-5A8C-2C76-04F5CD59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2F3333-5DE1-E934-853D-632CD07AD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0CBB13-934F-CDCF-4A92-207A9399F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677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1B83DF-C9C4-B09C-F325-97AD05809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905F8D-EC47-1875-AD83-E648E209A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68F300-175B-32B1-5DC7-90282888F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DAFDB9D-F682-C1C7-B365-B4EB9FC4B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CD92284-E0FC-5187-0565-967F75DDE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161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A043D7-EC2E-5016-1397-26594EE1D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99C1476-48B1-B28C-1397-E8682B5F9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671205-769F-B9A9-5F5F-0B220B519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E8AED0F-CD23-4D88-185E-E296D1AD8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992AC0-4335-4900-790B-21BC8C17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730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B14B41-50D0-4442-6FC1-B9F3A274D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52FE7C-287D-5728-491D-579D33B7FE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95FCFF3-B3B9-F052-9C5E-D4A6DAE6F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FD2CF88-7D9B-E483-74F1-1D52AEE7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A543C8B-37E4-5B4C-6232-BD2B5E588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38B2842-A475-9600-C211-AAEA82CFC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95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D5910-67BD-9216-6AFD-A745892BD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D104363-211E-089A-8384-349DFCA1B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A4F7E73-E866-50B8-0AE3-28391A9A4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09875D7-52C7-DFD8-A902-E8BCE0D272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A3EE7AF-9E76-4E33-600E-D46331DBB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CE180BE-4F0E-4ED7-2BBF-65BEA023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5909C9C-6A61-02FF-2F2C-BF852D8A9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C46CA5F-97BA-927E-2502-18A98E6AF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8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B280E2-506D-B242-F032-7CCBC3A8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9DD73BF-6914-0600-BFBE-AA31978A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DCA0658-C7CB-1F62-F981-E7DBE4761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74FF3A5-165A-47CA-FEC0-8EF62007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36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79BA4D0-8FBD-0456-D131-8F80D1A13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BBF29E7-CFA8-BF06-34CD-A378F3FA4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1182C59-017F-CC83-72D6-5C6D467E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451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DB810F-FD91-4EA3-8D58-EF6B6A560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11DD1D6-4D4B-B169-3804-CA131CDA0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33387A4-ABC9-FE3A-96A0-5A30421A4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DB67349-752F-B228-4F4F-43CD5968C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41B3B6-3603-1BFE-ABAF-6E9C063C2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88B7871-3C06-8F24-B221-B9FA622B9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5855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6A635B-9DCD-F8A4-5576-E27D5E8F5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C18BB0F-4E13-350B-1FD8-3B0658F23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26402EA-0B66-F278-A1C9-10B9A713A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449294-3F01-D8B5-A9BB-74B3DF68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4CA8028-9B5B-A126-1BB8-351EDEB4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C71C123-4909-C8A1-9646-89C35DE4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648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4A062EE-CD79-A9B0-CB6C-1BADC6523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13DAD33-5082-2981-9895-0CD9BE28E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A4FADD-8BBE-A49A-A238-99EA69A909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7E72B-FB61-4F35-8641-F06C1A74C18F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D22112-5AC4-8548-7197-19DEB020F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9B8DDA-6EFC-D2DC-5AC0-672CE15C9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E3173-CFED-42C7-93F2-CA4AA768DD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623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>
            <a:extLst>
              <a:ext uri="{FF2B5EF4-FFF2-40B4-BE49-F238E27FC236}">
                <a16:creationId xmlns:a16="http://schemas.microsoft.com/office/drawing/2014/main" id="{8BAF9BF1-3B2B-10D7-60C8-2CE14440E3BE}"/>
              </a:ext>
            </a:extLst>
          </p:cNvPr>
          <p:cNvSpPr/>
          <p:nvPr/>
        </p:nvSpPr>
        <p:spPr>
          <a:xfrm>
            <a:off x="8623002" y="1049079"/>
            <a:ext cx="2303721" cy="1580707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BC673F6B-8AD5-1325-E6B0-324503649139}"/>
              </a:ext>
            </a:extLst>
          </p:cNvPr>
          <p:cNvSpPr/>
          <p:nvPr/>
        </p:nvSpPr>
        <p:spPr>
          <a:xfrm>
            <a:off x="1545265" y="935665"/>
            <a:ext cx="8385543" cy="478465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0460558-3836-9F89-57E2-CDCD336A38B7}"/>
              </a:ext>
            </a:extLst>
          </p:cNvPr>
          <p:cNvSpPr txBox="1"/>
          <p:nvPr/>
        </p:nvSpPr>
        <p:spPr>
          <a:xfrm>
            <a:off x="4798355" y="2078345"/>
            <a:ext cx="138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acetyl-CoA</a:t>
            </a:r>
            <a:endParaRPr lang="zh-CN" altLang="en-US" b="1" dirty="0"/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046D5712-9C5B-8BF4-0D61-3FEC8B24C414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4005701" y="2447676"/>
            <a:ext cx="1034205" cy="4438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椭圆 5">
            <a:extLst>
              <a:ext uri="{FF2B5EF4-FFF2-40B4-BE49-F238E27FC236}">
                <a16:creationId xmlns:a16="http://schemas.microsoft.com/office/drawing/2014/main" id="{9EEB44B5-AB6A-D433-3E94-DD46996B2232}"/>
              </a:ext>
            </a:extLst>
          </p:cNvPr>
          <p:cNvSpPr/>
          <p:nvPr/>
        </p:nvSpPr>
        <p:spPr>
          <a:xfrm>
            <a:off x="2453347" y="2198849"/>
            <a:ext cx="1552354" cy="1385316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>
                <a:solidFill>
                  <a:schemeClr val="tx1"/>
                </a:solidFill>
              </a:rPr>
              <a:t>TCA cycle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7" name="左中括号 6">
            <a:extLst>
              <a:ext uri="{FF2B5EF4-FFF2-40B4-BE49-F238E27FC236}">
                <a16:creationId xmlns:a16="http://schemas.microsoft.com/office/drawing/2014/main" id="{DE890F36-D031-7807-7948-17D27D682AF4}"/>
              </a:ext>
            </a:extLst>
          </p:cNvPr>
          <p:cNvSpPr/>
          <p:nvPr/>
        </p:nvSpPr>
        <p:spPr>
          <a:xfrm>
            <a:off x="7092916" y="2219705"/>
            <a:ext cx="193655" cy="1149858"/>
          </a:xfrm>
          <a:prstGeom prst="lef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820B5CB0-C0CF-DD6C-1DBF-FEE162432966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5806638" y="2447676"/>
            <a:ext cx="1286278" cy="34695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D3478CEF-1A8B-7A76-32A2-E44FEAE9C115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5491013" y="2447676"/>
            <a:ext cx="0" cy="540000"/>
          </a:xfrm>
          <a:prstGeom prst="straightConnector1">
            <a:avLst/>
          </a:prstGeom>
          <a:ln w="38100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>
            <a:extLst>
              <a:ext uri="{FF2B5EF4-FFF2-40B4-BE49-F238E27FC236}">
                <a16:creationId xmlns:a16="http://schemas.microsoft.com/office/drawing/2014/main" id="{02F03529-BA65-5E82-296B-2B10B73BA57B}"/>
              </a:ext>
            </a:extLst>
          </p:cNvPr>
          <p:cNvSpPr txBox="1"/>
          <p:nvPr/>
        </p:nvSpPr>
        <p:spPr>
          <a:xfrm>
            <a:off x="7392963" y="3195798"/>
            <a:ext cx="2537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amino acid and lipid metabolism</a:t>
            </a:r>
            <a:endParaRPr lang="zh-CN" altLang="en-US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F8B20197-B28D-1563-1562-10D66B5A7A25}"/>
              </a:ext>
            </a:extLst>
          </p:cNvPr>
          <p:cNvSpPr txBox="1"/>
          <p:nvPr/>
        </p:nvSpPr>
        <p:spPr>
          <a:xfrm>
            <a:off x="7414443" y="2609968"/>
            <a:ext cx="220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histone acetylation</a:t>
            </a:r>
            <a:endParaRPr lang="zh-CN" altLang="en-US" b="1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972FF6B0-980D-AEE4-8DBE-9C8822CC0A5B}"/>
              </a:ext>
            </a:extLst>
          </p:cNvPr>
          <p:cNvSpPr txBox="1"/>
          <p:nvPr/>
        </p:nvSpPr>
        <p:spPr>
          <a:xfrm>
            <a:off x="7414443" y="2039355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stress response</a:t>
            </a:r>
            <a:endParaRPr lang="zh-CN" altLang="en-US" b="1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F2F5B51-0786-A520-64DC-C7F598EF5A34}"/>
              </a:ext>
            </a:extLst>
          </p:cNvPr>
          <p:cNvSpPr txBox="1"/>
          <p:nvPr/>
        </p:nvSpPr>
        <p:spPr>
          <a:xfrm>
            <a:off x="4798355" y="2987676"/>
            <a:ext cx="1410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mevalonate</a:t>
            </a:r>
            <a:endParaRPr lang="zh-CN" altLang="en-US" b="1" dirty="0"/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E53FF189-012A-1FC6-C26D-6C9B68B49EA9}"/>
              </a:ext>
            </a:extLst>
          </p:cNvPr>
          <p:cNvCxnSpPr/>
          <p:nvPr/>
        </p:nvCxnSpPr>
        <p:spPr>
          <a:xfrm>
            <a:off x="5498101" y="3357007"/>
            <a:ext cx="0" cy="540000"/>
          </a:xfrm>
          <a:prstGeom prst="straightConnector1">
            <a:avLst/>
          </a:prstGeom>
          <a:ln w="38100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AD881F21-49C3-53DF-1F1D-89FF4988DFE0}"/>
              </a:ext>
            </a:extLst>
          </p:cNvPr>
          <p:cNvSpPr txBox="1"/>
          <p:nvPr/>
        </p:nvSpPr>
        <p:spPr>
          <a:xfrm>
            <a:off x="4420848" y="3897007"/>
            <a:ext cx="2140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2,3-oxidosqualene</a:t>
            </a:r>
            <a:endParaRPr lang="zh-CN" altLang="en-US" b="1" dirty="0"/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F3647865-3606-5D1F-60DF-D2C2DF0C8EF1}"/>
              </a:ext>
            </a:extLst>
          </p:cNvPr>
          <p:cNvCxnSpPr/>
          <p:nvPr/>
        </p:nvCxnSpPr>
        <p:spPr>
          <a:xfrm>
            <a:off x="5498101" y="4337765"/>
            <a:ext cx="0" cy="540000"/>
          </a:xfrm>
          <a:prstGeom prst="straightConnector1">
            <a:avLst/>
          </a:prstGeom>
          <a:ln w="38100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C98DBBFE-881D-BD2D-66D5-E9368BBFCF60}"/>
              </a:ext>
            </a:extLst>
          </p:cNvPr>
          <p:cNvSpPr txBox="1"/>
          <p:nvPr/>
        </p:nvSpPr>
        <p:spPr>
          <a:xfrm>
            <a:off x="4727698" y="4866756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triterpenoids</a:t>
            </a:r>
            <a:endParaRPr lang="zh-CN" altLang="en-US" b="1" dirty="0"/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C2D224BD-117C-3728-BDCD-38E2EB00F5CA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6561178" y="4081673"/>
            <a:ext cx="725393" cy="0"/>
          </a:xfrm>
          <a:prstGeom prst="straightConnector1">
            <a:avLst/>
          </a:prstGeom>
          <a:ln w="3810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>
            <a:extLst>
              <a:ext uri="{FF2B5EF4-FFF2-40B4-BE49-F238E27FC236}">
                <a16:creationId xmlns:a16="http://schemas.microsoft.com/office/drawing/2014/main" id="{5C50393C-F19C-0832-4D9D-17137BE198F9}"/>
              </a:ext>
            </a:extLst>
          </p:cNvPr>
          <p:cNvSpPr txBox="1"/>
          <p:nvPr/>
        </p:nvSpPr>
        <p:spPr>
          <a:xfrm>
            <a:off x="7247730" y="3902866"/>
            <a:ext cx="126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ergosterol</a:t>
            </a:r>
            <a:endParaRPr lang="zh-CN" altLang="en-US" b="1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7D71D292-F2C3-9E29-6326-E55867DAB61B}"/>
              </a:ext>
            </a:extLst>
          </p:cNvPr>
          <p:cNvSpPr txBox="1"/>
          <p:nvPr/>
        </p:nvSpPr>
        <p:spPr>
          <a:xfrm>
            <a:off x="4050533" y="1318750"/>
            <a:ext cx="98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glucose</a:t>
            </a:r>
            <a:endParaRPr lang="zh-CN" altLang="en-US" b="1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DFD399FE-6AB7-767D-5545-6F6AD3B60E5B}"/>
              </a:ext>
            </a:extLst>
          </p:cNvPr>
          <p:cNvSpPr txBox="1"/>
          <p:nvPr/>
        </p:nvSpPr>
        <p:spPr>
          <a:xfrm>
            <a:off x="5806638" y="131875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ethanol</a:t>
            </a:r>
            <a:endParaRPr lang="zh-CN" altLang="en-US" b="1" dirty="0"/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7D9C83A5-756B-DA19-2BAA-2CADB64CE4F9}"/>
              </a:ext>
            </a:extLst>
          </p:cNvPr>
          <p:cNvCxnSpPr>
            <a:cxnSpLocks/>
            <a:stCxn id="21" idx="2"/>
          </p:cNvCxnSpPr>
          <p:nvPr/>
        </p:nvCxnSpPr>
        <p:spPr>
          <a:xfrm flipH="1">
            <a:off x="5806638" y="1688082"/>
            <a:ext cx="489878" cy="390263"/>
          </a:xfrm>
          <a:prstGeom prst="straightConnector1">
            <a:avLst/>
          </a:prstGeom>
          <a:ln w="38100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4D73325D-485D-DDD3-2F15-033F89EE3D23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4545220" y="1688082"/>
            <a:ext cx="552171" cy="390263"/>
          </a:xfrm>
          <a:prstGeom prst="straightConnector1">
            <a:avLst/>
          </a:prstGeom>
          <a:ln w="38100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AE1FACC3-731A-872D-7DA9-59B214DB492F}"/>
              </a:ext>
            </a:extLst>
          </p:cNvPr>
          <p:cNvCxnSpPr>
            <a:cxnSpLocks/>
          </p:cNvCxnSpPr>
          <p:nvPr/>
        </p:nvCxnSpPr>
        <p:spPr>
          <a:xfrm>
            <a:off x="5097391" y="5369123"/>
            <a:ext cx="0" cy="612000"/>
          </a:xfrm>
          <a:prstGeom prst="straightConnector1">
            <a:avLst/>
          </a:prstGeom>
          <a:ln w="38100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33C2D3F8-E8EB-67E3-0DA0-96ECAEA99B51}"/>
              </a:ext>
            </a:extLst>
          </p:cNvPr>
          <p:cNvCxnSpPr/>
          <p:nvPr/>
        </p:nvCxnSpPr>
        <p:spPr>
          <a:xfrm>
            <a:off x="5866479" y="5369123"/>
            <a:ext cx="0" cy="612000"/>
          </a:xfrm>
          <a:prstGeom prst="straightConnector1">
            <a:avLst/>
          </a:prstGeom>
          <a:ln w="38100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1ED381A1-4A5B-A7F9-C257-D0EBF4CF07FC}"/>
              </a:ext>
            </a:extLst>
          </p:cNvPr>
          <p:cNvSpPr txBox="1"/>
          <p:nvPr/>
        </p:nvSpPr>
        <p:spPr>
          <a:xfrm>
            <a:off x="4727698" y="6064641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triterpenoids</a:t>
            </a:r>
            <a:endParaRPr lang="zh-CN" altLang="en-US" b="1" dirty="0"/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30384BBB-A895-F054-7FF0-E21E059CA63A}"/>
              </a:ext>
            </a:extLst>
          </p:cNvPr>
          <p:cNvCxnSpPr>
            <a:cxnSpLocks/>
          </p:cNvCxnSpPr>
          <p:nvPr/>
        </p:nvCxnSpPr>
        <p:spPr>
          <a:xfrm>
            <a:off x="9499303" y="5304417"/>
            <a:ext cx="720000" cy="0"/>
          </a:xfrm>
          <a:prstGeom prst="straightConnector1">
            <a:avLst/>
          </a:prstGeom>
          <a:ln w="3810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44F6DA9C-313B-DA2B-8FF4-0794E89434CA}"/>
              </a:ext>
            </a:extLst>
          </p:cNvPr>
          <p:cNvCxnSpPr>
            <a:cxnSpLocks/>
          </p:cNvCxnSpPr>
          <p:nvPr/>
        </p:nvCxnSpPr>
        <p:spPr>
          <a:xfrm>
            <a:off x="9499303" y="5720316"/>
            <a:ext cx="720000" cy="0"/>
          </a:xfrm>
          <a:prstGeom prst="straightConnector1">
            <a:avLst/>
          </a:prstGeom>
          <a:ln w="38100">
            <a:solidFill>
              <a:schemeClr val="accent6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F1B6B3FA-842E-4154-C218-832694D8E918}"/>
              </a:ext>
            </a:extLst>
          </p:cNvPr>
          <p:cNvSpPr txBox="1"/>
          <p:nvPr/>
        </p:nvSpPr>
        <p:spPr>
          <a:xfrm>
            <a:off x="10462004" y="5119751"/>
            <a:ext cx="1332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Repression</a:t>
            </a:r>
            <a:endParaRPr lang="zh-CN" altLang="en-US" b="1" dirty="0"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C2539ADA-58EB-2D6B-86F3-5450B335B71E}"/>
              </a:ext>
            </a:extLst>
          </p:cNvPr>
          <p:cNvSpPr txBox="1"/>
          <p:nvPr/>
        </p:nvSpPr>
        <p:spPr>
          <a:xfrm>
            <a:off x="10462004" y="5535650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Activation</a:t>
            </a:r>
            <a:endParaRPr lang="zh-CN" altLang="en-US" b="1" dirty="0"/>
          </a:p>
        </p:txBody>
      </p:sp>
      <p:sp>
        <p:nvSpPr>
          <p:cNvPr id="32" name="文本框 85">
            <a:extLst>
              <a:ext uri="{FF2B5EF4-FFF2-40B4-BE49-F238E27FC236}">
                <a16:creationId xmlns:a16="http://schemas.microsoft.com/office/drawing/2014/main" id="{F709EC06-DC4E-DB74-7257-1DB470E3D15A}"/>
              </a:ext>
            </a:extLst>
          </p:cNvPr>
          <p:cNvSpPr txBox="1"/>
          <p:nvPr/>
        </p:nvSpPr>
        <p:spPr>
          <a:xfrm>
            <a:off x="-922047" y="5106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S3.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672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chuang liu</dc:creator>
  <cp:lastModifiedBy>최민영</cp:lastModifiedBy>
  <cp:revision>4</cp:revision>
  <dcterms:created xsi:type="dcterms:W3CDTF">2026-02-15T04:54:06Z</dcterms:created>
  <dcterms:modified xsi:type="dcterms:W3CDTF">2026-06-29T08:30:07Z</dcterms:modified>
</cp:coreProperties>
</file>