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DF00DA-6F74-A8DE-151F-E504CC3C2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4A7F446-EC1C-0EE5-FFB6-FA58FA3B7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4A12E9-60EE-50E6-C401-22BDD5C0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8A5B88-61DF-B643-FA4D-817FBBEC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F4D9D4-0EE7-4146-A454-ED0E4804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58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680139-96AC-6CDB-4430-F2562379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3420AE5-E8A3-DD7A-BCC6-46905BD56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585EAA-BB30-BCAA-7EB6-73FABC2B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A9B099-F0D6-37C1-3BD4-F25284E1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D62B3B-766E-E1DD-15D2-14289646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76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3160737-5F78-AA7E-21A0-AA5FC178F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847B60-CE27-B37B-4541-D038EB3DE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F89468-84CE-5A8C-2C76-04F5CD59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2F3333-5DE1-E934-853D-632CD07A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CBB13-934F-CDCF-4A92-207A9399F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77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1B83DF-C9C4-B09C-F325-97AD0580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905F8D-EC47-1875-AD83-E648E209A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68F300-175B-32B1-5DC7-90282888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AFDB9D-F682-C1C7-B365-B4EB9FC4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D92284-E0FC-5187-0565-967F75DDE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161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A043D7-EC2E-5016-1397-26594EE1D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99C1476-48B1-B28C-1397-E8682B5F9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671205-769F-B9A9-5F5F-0B220B51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8AED0F-CD23-4D88-185E-E296D1AD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992AC0-4335-4900-790B-21BC8C1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3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B14B41-50D0-4442-6FC1-B9F3A274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2FE7C-287D-5728-491D-579D33B7F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95FCFF3-B3B9-F052-9C5E-D4A6DAE6F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D2CF88-7D9B-E483-74F1-1D52AEE7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A543C8B-37E4-5B4C-6232-BD2B5E58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8B2842-A475-9600-C211-AAEA82CFC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95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D5910-67BD-9216-6AFD-A745892B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104363-211E-089A-8384-349DFCA1B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A4F7E73-E866-50B8-0AE3-28391A9A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9875D7-52C7-DFD8-A902-E8BCE0D27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A3EE7AF-9E76-4E33-600E-D46331DBB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CE180BE-4F0E-4ED7-2BBF-65BEA023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909C9C-6A61-02FF-2F2C-BF852D8A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C46CA5F-97BA-927E-2502-18A98E6A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8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B280E2-506D-B242-F032-7CCBC3A8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9DD73BF-6914-0600-BFBE-AA31978A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DCA0658-C7CB-1F62-F981-E7DBE476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74FF3A5-165A-47CA-FEC0-8EF62007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6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9BA4D0-8FBD-0456-D131-8F80D1A13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BBF29E7-CFA8-BF06-34CD-A378F3FA4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1182C59-017F-CC83-72D6-5C6D467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45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DB810F-FD91-4EA3-8D58-EF6B6A560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1DD1D6-4D4B-B169-3804-CA131CDA0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3387A4-ABC9-FE3A-96A0-5A30421A4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DB67349-752F-B228-4F4F-43CD5968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41B3B6-3603-1BFE-ABAF-6E9C063C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8B7871-3C06-8F24-B221-B9FA622B9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585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6A635B-9DCD-F8A4-5576-E27D5E8F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18BB0F-4E13-350B-1FD8-3B0658F23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26402EA-0B66-F278-A1C9-10B9A713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449294-3F01-D8B5-A9BB-74B3DF68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CA8028-9B5B-A126-1BB8-351EDEB4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71C123-4909-C8A1-9646-89C35DE4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48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4A062EE-CD79-A9B0-CB6C-1BADC652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3DAD33-5082-2981-9895-0CD9BE28E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A4FADD-8BBE-A49A-A238-99EA69A90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D22112-5AC4-8548-7197-19DEB020F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9B8DDA-6EFC-D2DC-5AC0-672CE15C9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23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"/><Relationship Id="rId13" Type="http://schemas.openxmlformats.org/officeDocument/2006/relationships/image" Target="../media/image12.gif"/><Relationship Id="rId18" Type="http://schemas.openxmlformats.org/officeDocument/2006/relationships/image" Target="../media/image17.gif"/><Relationship Id="rId26" Type="http://schemas.openxmlformats.org/officeDocument/2006/relationships/image" Target="../media/image25.gif"/><Relationship Id="rId3" Type="http://schemas.openxmlformats.org/officeDocument/2006/relationships/image" Target="../media/image2.tif"/><Relationship Id="rId21" Type="http://schemas.openxmlformats.org/officeDocument/2006/relationships/image" Target="../media/image20.gif"/><Relationship Id="rId7" Type="http://schemas.openxmlformats.org/officeDocument/2006/relationships/image" Target="../media/image6.t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5" Type="http://schemas.openxmlformats.org/officeDocument/2006/relationships/image" Target="../media/image24.gif"/><Relationship Id="rId2" Type="http://schemas.openxmlformats.org/officeDocument/2006/relationships/image" Target="../media/image1.tif"/><Relationship Id="rId16" Type="http://schemas.openxmlformats.org/officeDocument/2006/relationships/image" Target="../media/image15.gif"/><Relationship Id="rId20" Type="http://schemas.openxmlformats.org/officeDocument/2006/relationships/image" Target="../media/image19.gif"/><Relationship Id="rId29" Type="http://schemas.openxmlformats.org/officeDocument/2006/relationships/image" Target="../media/image28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if"/><Relationship Id="rId11" Type="http://schemas.openxmlformats.org/officeDocument/2006/relationships/image" Target="../media/image10.gif"/><Relationship Id="rId24" Type="http://schemas.openxmlformats.org/officeDocument/2006/relationships/image" Target="../media/image23.gif"/><Relationship Id="rId5" Type="http://schemas.openxmlformats.org/officeDocument/2006/relationships/image" Target="../media/image4.tif"/><Relationship Id="rId15" Type="http://schemas.openxmlformats.org/officeDocument/2006/relationships/image" Target="../media/image14.gif"/><Relationship Id="rId23" Type="http://schemas.openxmlformats.org/officeDocument/2006/relationships/image" Target="../media/image22.gif"/><Relationship Id="rId28" Type="http://schemas.openxmlformats.org/officeDocument/2006/relationships/image" Target="../media/image27.gif"/><Relationship Id="rId10" Type="http://schemas.openxmlformats.org/officeDocument/2006/relationships/image" Target="../media/image9.tif"/><Relationship Id="rId19" Type="http://schemas.openxmlformats.org/officeDocument/2006/relationships/image" Target="../media/image18.gif"/><Relationship Id="rId4" Type="http://schemas.openxmlformats.org/officeDocument/2006/relationships/image" Target="../media/image3.tif"/><Relationship Id="rId9" Type="http://schemas.openxmlformats.org/officeDocument/2006/relationships/image" Target="../media/image8.tif"/><Relationship Id="rId14" Type="http://schemas.openxmlformats.org/officeDocument/2006/relationships/image" Target="../media/image13.gif"/><Relationship Id="rId22" Type="http://schemas.openxmlformats.org/officeDocument/2006/relationships/image" Target="../media/image21.gif"/><Relationship Id="rId27" Type="http://schemas.openxmlformats.org/officeDocument/2006/relationships/image" Target="../media/image2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D4A22F4-0D30-C7FC-3F73-70BEC0970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919" y="2605748"/>
            <a:ext cx="1293000" cy="108000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7DFE3D4-7AED-6AD5-B82B-504476D85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949" y="1467950"/>
            <a:ext cx="1310204" cy="108000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1FAFD633-7F68-48D3-8C7A-FBFA86F048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413" y="2887624"/>
            <a:ext cx="1326751" cy="108000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F15B2BDF-BF7A-1930-3615-5E27A7CA30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389" y="4569245"/>
            <a:ext cx="1282575" cy="10800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3EBF2B9D-1D5A-9973-E5E5-40813F598D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903" y="3052272"/>
            <a:ext cx="1174500" cy="108000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02C0222-E94E-7796-E774-27FE373E2C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65" y="4642493"/>
            <a:ext cx="1174500" cy="108000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7B234D5F-24D8-D649-C0B0-AC84E4FD09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182" y="352068"/>
            <a:ext cx="1175625" cy="1080000"/>
          </a:xfrm>
          <a:prstGeom prst="rect">
            <a:avLst/>
          </a:prstGeom>
        </p:spPr>
      </p:pic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71C7391D-01EB-1E6C-251A-2872F7D420AF}"/>
              </a:ext>
            </a:extLst>
          </p:cNvPr>
          <p:cNvCxnSpPr>
            <a:cxnSpLocks/>
          </p:cNvCxnSpPr>
          <p:nvPr/>
        </p:nvCxnSpPr>
        <p:spPr>
          <a:xfrm flipH="1" flipV="1">
            <a:off x="4129334" y="2394225"/>
            <a:ext cx="816248" cy="509963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DE98EA52-2206-A0E5-035A-4C1C59B88E9E}"/>
              </a:ext>
            </a:extLst>
          </p:cNvPr>
          <p:cNvCxnSpPr>
            <a:cxnSpLocks/>
          </p:cNvCxnSpPr>
          <p:nvPr/>
        </p:nvCxnSpPr>
        <p:spPr>
          <a:xfrm flipH="1">
            <a:off x="4104265" y="3380027"/>
            <a:ext cx="731876" cy="6977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2806EDED-3A62-F05B-5821-BD4C58BE6C38}"/>
              </a:ext>
            </a:extLst>
          </p:cNvPr>
          <p:cNvCxnSpPr>
            <a:cxnSpLocks/>
          </p:cNvCxnSpPr>
          <p:nvPr/>
        </p:nvCxnSpPr>
        <p:spPr>
          <a:xfrm flipH="1">
            <a:off x="4513538" y="4024819"/>
            <a:ext cx="503770" cy="488607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5794371F-C1D4-4614-4ECA-E75A50C3D33A}"/>
              </a:ext>
            </a:extLst>
          </p:cNvPr>
          <p:cNvCxnSpPr>
            <a:cxnSpLocks/>
          </p:cNvCxnSpPr>
          <p:nvPr/>
        </p:nvCxnSpPr>
        <p:spPr>
          <a:xfrm>
            <a:off x="5665067" y="4079869"/>
            <a:ext cx="0" cy="60255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429AB828-124C-0F71-6919-57A190EBEC36}"/>
              </a:ext>
            </a:extLst>
          </p:cNvPr>
          <p:cNvCxnSpPr>
            <a:cxnSpLocks/>
          </p:cNvCxnSpPr>
          <p:nvPr/>
        </p:nvCxnSpPr>
        <p:spPr>
          <a:xfrm>
            <a:off x="6394971" y="4017731"/>
            <a:ext cx="470319" cy="488607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89336190-D61B-DCF3-0465-F4316DA41897}"/>
              </a:ext>
            </a:extLst>
          </p:cNvPr>
          <p:cNvCxnSpPr>
            <a:cxnSpLocks/>
          </p:cNvCxnSpPr>
          <p:nvPr/>
        </p:nvCxnSpPr>
        <p:spPr>
          <a:xfrm>
            <a:off x="6387095" y="3303112"/>
            <a:ext cx="882874" cy="15695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6909FE73-3D9F-99B4-0DA7-2AE8D2F15FA0}"/>
              </a:ext>
            </a:extLst>
          </p:cNvPr>
          <p:cNvCxnSpPr>
            <a:cxnSpLocks/>
          </p:cNvCxnSpPr>
          <p:nvPr/>
        </p:nvCxnSpPr>
        <p:spPr>
          <a:xfrm flipV="1">
            <a:off x="6394971" y="2441573"/>
            <a:ext cx="671307" cy="39869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6077AA0C-0CC3-364A-6B26-ED0CDE1497B1}"/>
              </a:ext>
            </a:extLst>
          </p:cNvPr>
          <p:cNvSpPr txBox="1"/>
          <p:nvPr/>
        </p:nvSpPr>
        <p:spPr>
          <a:xfrm>
            <a:off x="4923875" y="3729810"/>
            <a:ext cx="15071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2,3-oxidosqualene</a:t>
            </a:r>
            <a:endParaRPr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0F78722-63E5-A90E-ED8A-1F55334DD0B8}"/>
              </a:ext>
            </a:extLst>
          </p:cNvPr>
          <p:cNvSpPr txBox="1"/>
          <p:nvPr/>
        </p:nvSpPr>
        <p:spPr>
          <a:xfrm>
            <a:off x="3263809" y="246519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α-amyrin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E742580-7E95-051B-3A3F-6C5F81A3D862}"/>
              </a:ext>
            </a:extLst>
          </p:cNvPr>
          <p:cNvSpPr txBox="1"/>
          <p:nvPr/>
        </p:nvSpPr>
        <p:spPr>
          <a:xfrm>
            <a:off x="3232322" y="3791276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β-amyrin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61E0DABA-E8A0-7B25-09BD-5BA40C6031B2}"/>
              </a:ext>
            </a:extLst>
          </p:cNvPr>
          <p:cNvSpPr txBox="1"/>
          <p:nvPr/>
        </p:nvSpPr>
        <p:spPr>
          <a:xfrm>
            <a:off x="3643413" y="5744967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lupeol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FEDE4890-E8CD-62EE-7E37-83707BA43CD9}"/>
              </a:ext>
            </a:extLst>
          </p:cNvPr>
          <p:cNvSpPr txBox="1"/>
          <p:nvPr/>
        </p:nvSpPr>
        <p:spPr>
          <a:xfrm>
            <a:off x="6098020" y="1362210"/>
            <a:ext cx="9396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lanosterol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45BA14A-1265-C5D4-D8B2-D42B2048880B}"/>
              </a:ext>
            </a:extLst>
          </p:cNvPr>
          <p:cNvSpPr txBox="1"/>
          <p:nvPr/>
        </p:nvSpPr>
        <p:spPr>
          <a:xfrm>
            <a:off x="6656835" y="5761320"/>
            <a:ext cx="1122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cycloartenol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D929C97-A562-E380-C593-F64C7BD35FB2}"/>
              </a:ext>
            </a:extLst>
          </p:cNvPr>
          <p:cNvSpPr txBox="1"/>
          <p:nvPr/>
        </p:nvSpPr>
        <p:spPr>
          <a:xfrm>
            <a:off x="7296794" y="4151685"/>
            <a:ext cx="13901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cucurbitadienol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7CF84BF-4535-BD03-39A4-8B3271197D4B}"/>
              </a:ext>
            </a:extLst>
          </p:cNvPr>
          <p:cNvSpPr txBox="1"/>
          <p:nvPr/>
        </p:nvSpPr>
        <p:spPr>
          <a:xfrm>
            <a:off x="7296794" y="2447047"/>
            <a:ext cx="1569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dammarenediol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Ⅱ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7FD4B11B-26E9-60B7-36A0-A69E107099A8}"/>
              </a:ext>
            </a:extLst>
          </p:cNvPr>
          <p:cNvCxnSpPr>
            <a:cxnSpLocks/>
          </p:cNvCxnSpPr>
          <p:nvPr/>
        </p:nvCxnSpPr>
        <p:spPr>
          <a:xfrm flipH="1" flipV="1">
            <a:off x="5064515" y="1879397"/>
            <a:ext cx="259976" cy="586512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>
            <a:extLst>
              <a:ext uri="{FF2B5EF4-FFF2-40B4-BE49-F238E27FC236}">
                <a16:creationId xmlns:a16="http://schemas.microsoft.com/office/drawing/2014/main" id="{D9EF1F3D-89E2-9DE5-D062-39D367B573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20" y="472792"/>
            <a:ext cx="1263801" cy="1080000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13537E8D-0DBB-2EB8-2813-92E9FCC2D154}"/>
              </a:ext>
            </a:extLst>
          </p:cNvPr>
          <p:cNvSpPr txBox="1"/>
          <p:nvPr/>
        </p:nvSpPr>
        <p:spPr>
          <a:xfrm>
            <a:off x="4523068" y="1555064"/>
            <a:ext cx="9060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thalianol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C9B63EB5-57C9-A1FE-F3C8-6DE4C919FC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078" y="4762051"/>
            <a:ext cx="1400736" cy="1080000"/>
          </a:xfrm>
          <a:prstGeom prst="rect">
            <a:avLst/>
          </a:prstGeom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19319657-CE20-2DFE-66BD-BBFC2215CD21}"/>
              </a:ext>
            </a:extLst>
          </p:cNvPr>
          <p:cNvSpPr txBox="1"/>
          <p:nvPr/>
        </p:nvSpPr>
        <p:spPr>
          <a:xfrm>
            <a:off x="5240395" y="576779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marneral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3DE98CE4-3285-8660-37C2-F90EE81A49E9}"/>
              </a:ext>
            </a:extLst>
          </p:cNvPr>
          <p:cNvCxnSpPr>
            <a:cxnSpLocks/>
          </p:cNvCxnSpPr>
          <p:nvPr/>
        </p:nvCxnSpPr>
        <p:spPr>
          <a:xfrm flipV="1">
            <a:off x="5988297" y="1689090"/>
            <a:ext cx="326844" cy="80963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>
            <a:extLst>
              <a:ext uri="{FF2B5EF4-FFF2-40B4-BE49-F238E27FC236}">
                <a16:creationId xmlns:a16="http://schemas.microsoft.com/office/drawing/2014/main" id="{A7C9533D-9CF2-7403-724A-05A004B98212}"/>
              </a:ext>
            </a:extLst>
          </p:cNvPr>
          <p:cNvSpPr txBox="1"/>
          <p:nvPr/>
        </p:nvSpPr>
        <p:spPr>
          <a:xfrm>
            <a:off x="6144418" y="1960494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AE5709B2-D74C-0EAC-3626-23F52C3DD4E4}"/>
              </a:ext>
            </a:extLst>
          </p:cNvPr>
          <p:cNvSpPr txBox="1"/>
          <p:nvPr/>
        </p:nvSpPr>
        <p:spPr>
          <a:xfrm>
            <a:off x="4381514" y="39676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LUP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A080B59-41BE-3425-079D-FE675AE016DA}"/>
              </a:ext>
            </a:extLst>
          </p:cNvPr>
          <p:cNvSpPr txBox="1"/>
          <p:nvPr/>
        </p:nvSpPr>
        <p:spPr>
          <a:xfrm>
            <a:off x="4196999" y="3070359"/>
            <a:ext cx="534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FC2B675-6E69-2B6C-7F5F-69D272E1D992}"/>
              </a:ext>
            </a:extLst>
          </p:cNvPr>
          <p:cNvSpPr txBox="1"/>
          <p:nvPr/>
        </p:nvSpPr>
        <p:spPr>
          <a:xfrm>
            <a:off x="4408559" y="2309419"/>
            <a:ext cx="543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A2F3C34E-4B11-462D-755C-250780AB1218}"/>
              </a:ext>
            </a:extLst>
          </p:cNvPr>
          <p:cNvSpPr txBox="1"/>
          <p:nvPr/>
        </p:nvSpPr>
        <p:spPr>
          <a:xfrm>
            <a:off x="5100880" y="1946499"/>
            <a:ext cx="673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3843F3D2-F707-4C99-F253-5060B1F318FF}"/>
              </a:ext>
            </a:extLst>
          </p:cNvPr>
          <p:cNvSpPr txBox="1"/>
          <p:nvPr/>
        </p:nvSpPr>
        <p:spPr>
          <a:xfrm>
            <a:off x="5082411" y="4226220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MRN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8BFE52BD-37FE-8A71-9464-309806A46B9B}"/>
              </a:ext>
            </a:extLst>
          </p:cNvPr>
          <p:cNvSpPr txBox="1"/>
          <p:nvPr/>
        </p:nvSpPr>
        <p:spPr>
          <a:xfrm>
            <a:off x="6597915" y="262863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37FE318B-3F3E-2C6B-93E1-7ED63CCB9EA1}"/>
              </a:ext>
            </a:extLst>
          </p:cNvPr>
          <p:cNvSpPr txBox="1"/>
          <p:nvPr/>
        </p:nvSpPr>
        <p:spPr>
          <a:xfrm>
            <a:off x="6575041" y="33660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47F1954A-4258-0164-9A76-A1C6103433DC}"/>
              </a:ext>
            </a:extLst>
          </p:cNvPr>
          <p:cNvSpPr txBox="1"/>
          <p:nvPr/>
        </p:nvSpPr>
        <p:spPr>
          <a:xfrm>
            <a:off x="6183641" y="419725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</a:t>
            </a:r>
            <a:endParaRPr lang="zh-CN" altLang="en-US" sz="1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DFC48A00-2BD2-6CA6-153C-E86AAFCD0FEF}"/>
              </a:ext>
            </a:extLst>
          </p:cNvPr>
          <p:cNvCxnSpPr>
            <a:cxnSpLocks/>
          </p:cNvCxnSpPr>
          <p:nvPr/>
        </p:nvCxnSpPr>
        <p:spPr>
          <a:xfrm flipH="1" flipV="1">
            <a:off x="2920520" y="1406499"/>
            <a:ext cx="520139" cy="376938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>
            <a:extLst>
              <a:ext uri="{FF2B5EF4-FFF2-40B4-BE49-F238E27FC236}">
                <a16:creationId xmlns:a16="http://schemas.microsoft.com/office/drawing/2014/main" id="{AB13DBCD-A33D-4D0E-A97B-37374151A7EA}"/>
              </a:ext>
            </a:extLst>
          </p:cNvPr>
          <p:cNvSpPr txBox="1"/>
          <p:nvPr/>
        </p:nvSpPr>
        <p:spPr>
          <a:xfrm>
            <a:off x="2171922" y="1463862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uvaol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3B7D7FDA-E07E-434F-1AF5-F8E08626AFCD}"/>
              </a:ext>
            </a:extLst>
          </p:cNvPr>
          <p:cNvSpPr txBox="1"/>
          <p:nvPr/>
        </p:nvSpPr>
        <p:spPr>
          <a:xfrm>
            <a:off x="3024143" y="1276524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1BDD223E-9812-7B55-D112-C10479045612}"/>
              </a:ext>
            </a:extLst>
          </p:cNvPr>
          <p:cNvCxnSpPr>
            <a:cxnSpLocks/>
          </p:cNvCxnSpPr>
          <p:nvPr/>
        </p:nvCxnSpPr>
        <p:spPr>
          <a:xfrm flipH="1">
            <a:off x="1022411" y="1060030"/>
            <a:ext cx="788716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>
            <a:extLst>
              <a:ext uri="{FF2B5EF4-FFF2-40B4-BE49-F238E27FC236}">
                <a16:creationId xmlns:a16="http://schemas.microsoft.com/office/drawing/2014/main" id="{7F54DB9A-1000-3512-ACB6-40939E7AC595}"/>
              </a:ext>
            </a:extLst>
          </p:cNvPr>
          <p:cNvSpPr txBox="1"/>
          <p:nvPr/>
        </p:nvSpPr>
        <p:spPr>
          <a:xfrm>
            <a:off x="919283" y="759776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103CDD88-748C-5FB8-611C-69F1303DE52C}"/>
              </a:ext>
            </a:extLst>
          </p:cNvPr>
          <p:cNvSpPr txBox="1"/>
          <p:nvPr/>
        </p:nvSpPr>
        <p:spPr>
          <a:xfrm>
            <a:off x="-235810" y="1489679"/>
            <a:ext cx="10583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ursolic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39A5711B-AF4A-3DEE-F241-F5BFCB4AF454}"/>
              </a:ext>
            </a:extLst>
          </p:cNvPr>
          <p:cNvCxnSpPr>
            <a:cxnSpLocks/>
          </p:cNvCxnSpPr>
          <p:nvPr/>
        </p:nvCxnSpPr>
        <p:spPr>
          <a:xfrm flipH="1" flipV="1">
            <a:off x="2352110" y="2995085"/>
            <a:ext cx="756507" cy="376728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>
            <a:extLst>
              <a:ext uri="{FF2B5EF4-FFF2-40B4-BE49-F238E27FC236}">
                <a16:creationId xmlns:a16="http://schemas.microsoft.com/office/drawing/2014/main" id="{9B4BB65E-1DFE-2974-89B1-443718571449}"/>
              </a:ext>
            </a:extLst>
          </p:cNvPr>
          <p:cNvSpPr txBox="1"/>
          <p:nvPr/>
        </p:nvSpPr>
        <p:spPr>
          <a:xfrm rot="20400079">
            <a:off x="1821556" y="3752793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C99221FA-1AB0-4391-FAC3-0F4798327E09}"/>
              </a:ext>
            </a:extLst>
          </p:cNvPr>
          <p:cNvSpPr txBox="1"/>
          <p:nvPr/>
        </p:nvSpPr>
        <p:spPr>
          <a:xfrm>
            <a:off x="1286817" y="3110438"/>
            <a:ext cx="10486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erythrodiol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88134DA7-EA01-385A-27B0-E9E5F102772F}"/>
              </a:ext>
            </a:extLst>
          </p:cNvPr>
          <p:cNvCxnSpPr>
            <a:cxnSpLocks/>
          </p:cNvCxnSpPr>
          <p:nvPr/>
        </p:nvCxnSpPr>
        <p:spPr>
          <a:xfrm flipH="1">
            <a:off x="838429" y="2600935"/>
            <a:ext cx="661185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79B28445-924D-9FD9-3BCD-83C62D7DBAB4}"/>
              </a:ext>
            </a:extLst>
          </p:cNvPr>
          <p:cNvSpPr txBox="1"/>
          <p:nvPr/>
        </p:nvSpPr>
        <p:spPr>
          <a:xfrm>
            <a:off x="757950" y="2312483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6996E094-5626-0E6E-1DD4-8B41BE889F45}"/>
              </a:ext>
            </a:extLst>
          </p:cNvPr>
          <p:cNvSpPr txBox="1"/>
          <p:nvPr/>
        </p:nvSpPr>
        <p:spPr>
          <a:xfrm>
            <a:off x="-406694" y="3100531"/>
            <a:ext cx="11368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olenolic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14C18EB2-0C7A-5933-A340-CCB5E6D69B74}"/>
              </a:ext>
            </a:extLst>
          </p:cNvPr>
          <p:cNvCxnSpPr>
            <a:cxnSpLocks/>
          </p:cNvCxnSpPr>
          <p:nvPr/>
        </p:nvCxnSpPr>
        <p:spPr>
          <a:xfrm flipH="1">
            <a:off x="-1137655" y="2670976"/>
            <a:ext cx="51123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51">
            <a:extLst>
              <a:ext uri="{FF2B5EF4-FFF2-40B4-BE49-F238E27FC236}">
                <a16:creationId xmlns:a16="http://schemas.microsoft.com/office/drawing/2014/main" id="{FD18B670-CF20-E4DE-9A45-74C888E793F1}"/>
              </a:ext>
            </a:extLst>
          </p:cNvPr>
          <p:cNvSpPr txBox="1"/>
          <p:nvPr/>
        </p:nvSpPr>
        <p:spPr>
          <a:xfrm>
            <a:off x="-1107169" y="2363199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7E5DBEBB-E583-2BA0-A357-0848A1091091}"/>
              </a:ext>
            </a:extLst>
          </p:cNvPr>
          <p:cNvSpPr txBox="1"/>
          <p:nvPr/>
        </p:nvSpPr>
        <p:spPr>
          <a:xfrm>
            <a:off x="-2576157" y="3152293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ginsenoside RO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直接箭头连接符 53">
            <a:extLst>
              <a:ext uri="{FF2B5EF4-FFF2-40B4-BE49-F238E27FC236}">
                <a16:creationId xmlns:a16="http://schemas.microsoft.com/office/drawing/2014/main" id="{4F1D884B-852A-00C5-0C49-AC4603006DB5}"/>
              </a:ext>
            </a:extLst>
          </p:cNvPr>
          <p:cNvCxnSpPr>
            <a:cxnSpLocks/>
          </p:cNvCxnSpPr>
          <p:nvPr/>
        </p:nvCxnSpPr>
        <p:spPr>
          <a:xfrm flipH="1">
            <a:off x="2123985" y="3897651"/>
            <a:ext cx="594370" cy="221848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图片 54">
            <a:extLst>
              <a:ext uri="{FF2B5EF4-FFF2-40B4-BE49-F238E27FC236}">
                <a16:creationId xmlns:a16="http://schemas.microsoft.com/office/drawing/2014/main" id="{4583A246-F67C-3565-94D4-09D8F2DBE1E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53" y="3730231"/>
            <a:ext cx="1435794" cy="1080000"/>
          </a:xfrm>
          <a:prstGeom prst="rect">
            <a:avLst/>
          </a:prstGeom>
        </p:spPr>
      </p:pic>
      <p:sp>
        <p:nvSpPr>
          <p:cNvPr id="56" name="文本框 55">
            <a:extLst>
              <a:ext uri="{FF2B5EF4-FFF2-40B4-BE49-F238E27FC236}">
                <a16:creationId xmlns:a16="http://schemas.microsoft.com/office/drawing/2014/main" id="{09507273-0732-B307-BE0D-97E4B29283B4}"/>
              </a:ext>
            </a:extLst>
          </p:cNvPr>
          <p:cNvSpPr txBox="1"/>
          <p:nvPr/>
        </p:nvSpPr>
        <p:spPr>
          <a:xfrm>
            <a:off x="518818" y="4762051"/>
            <a:ext cx="16257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glycyrrhetinic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006A5CB0-8FD3-9143-3D89-7E6EAD5C756C}"/>
              </a:ext>
            </a:extLst>
          </p:cNvPr>
          <p:cNvCxnSpPr>
            <a:cxnSpLocks/>
          </p:cNvCxnSpPr>
          <p:nvPr/>
        </p:nvCxnSpPr>
        <p:spPr>
          <a:xfrm flipH="1">
            <a:off x="0" y="4423010"/>
            <a:ext cx="694375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本框 57">
            <a:extLst>
              <a:ext uri="{FF2B5EF4-FFF2-40B4-BE49-F238E27FC236}">
                <a16:creationId xmlns:a16="http://schemas.microsoft.com/office/drawing/2014/main" id="{DC46D456-C02E-D64F-F267-FB466BC7A366}"/>
              </a:ext>
            </a:extLst>
          </p:cNvPr>
          <p:cNvSpPr txBox="1"/>
          <p:nvPr/>
        </p:nvSpPr>
        <p:spPr>
          <a:xfrm>
            <a:off x="-283530" y="4115441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9" name="图片 58">
            <a:extLst>
              <a:ext uri="{FF2B5EF4-FFF2-40B4-BE49-F238E27FC236}">
                <a16:creationId xmlns:a16="http://schemas.microsoft.com/office/drawing/2014/main" id="{DB66DFCC-8811-B94E-1FB9-702FDF79A45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2118" y="3686220"/>
            <a:ext cx="1763832" cy="1080000"/>
          </a:xfrm>
          <a:prstGeom prst="rect">
            <a:avLst/>
          </a:prstGeom>
        </p:spPr>
      </p:pic>
      <p:sp>
        <p:nvSpPr>
          <p:cNvPr id="60" name="文本框 59">
            <a:extLst>
              <a:ext uri="{FF2B5EF4-FFF2-40B4-BE49-F238E27FC236}">
                <a16:creationId xmlns:a16="http://schemas.microsoft.com/office/drawing/2014/main" id="{85F8E5C7-BDE5-D0C8-E958-8938AE714E3D}"/>
              </a:ext>
            </a:extLst>
          </p:cNvPr>
          <p:cNvSpPr txBox="1"/>
          <p:nvPr/>
        </p:nvSpPr>
        <p:spPr>
          <a:xfrm>
            <a:off x="-1891514" y="4762051"/>
            <a:ext cx="14670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glycyrrhizic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" name="图片 60">
            <a:extLst>
              <a:ext uri="{FF2B5EF4-FFF2-40B4-BE49-F238E27FC236}">
                <a16:creationId xmlns:a16="http://schemas.microsoft.com/office/drawing/2014/main" id="{E1FC0F86-F008-EF00-69A0-87DC1FB3089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045" y="550102"/>
            <a:ext cx="1534062" cy="1080000"/>
          </a:xfrm>
          <a:prstGeom prst="rect">
            <a:avLst/>
          </a:prstGeom>
        </p:spPr>
      </p:pic>
      <p:pic>
        <p:nvPicPr>
          <p:cNvPr id="62" name="图片 61">
            <a:extLst>
              <a:ext uri="{FF2B5EF4-FFF2-40B4-BE49-F238E27FC236}">
                <a16:creationId xmlns:a16="http://schemas.microsoft.com/office/drawing/2014/main" id="{102FA880-2656-B93D-2DC3-9339C696014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987" y="537751"/>
            <a:ext cx="1518670" cy="1080000"/>
          </a:xfrm>
          <a:prstGeom prst="rect">
            <a:avLst/>
          </a:prstGeom>
        </p:spPr>
      </p:pic>
      <p:pic>
        <p:nvPicPr>
          <p:cNvPr id="63" name="图片 62">
            <a:extLst>
              <a:ext uri="{FF2B5EF4-FFF2-40B4-BE49-F238E27FC236}">
                <a16:creationId xmlns:a16="http://schemas.microsoft.com/office/drawing/2014/main" id="{37D6B0A9-B1BC-E797-FFF5-51501E6A67F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20" y="2100921"/>
            <a:ext cx="1560000" cy="1080000"/>
          </a:xfrm>
          <a:prstGeom prst="rect">
            <a:avLst/>
          </a:prstGeom>
        </p:spPr>
      </p:pic>
      <p:pic>
        <p:nvPicPr>
          <p:cNvPr id="64" name="图片 63">
            <a:extLst>
              <a:ext uri="{FF2B5EF4-FFF2-40B4-BE49-F238E27FC236}">
                <a16:creationId xmlns:a16="http://schemas.microsoft.com/office/drawing/2014/main" id="{F0BB9FDC-3B37-A106-F5AA-F5463A75F8F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8032" y="2109206"/>
            <a:ext cx="1500000" cy="1080000"/>
          </a:xfrm>
          <a:prstGeom prst="rect">
            <a:avLst/>
          </a:prstGeom>
        </p:spPr>
      </p:pic>
      <p:pic>
        <p:nvPicPr>
          <p:cNvPr id="65" name="图片 64">
            <a:extLst>
              <a:ext uri="{FF2B5EF4-FFF2-40B4-BE49-F238E27FC236}">
                <a16:creationId xmlns:a16="http://schemas.microsoft.com/office/drawing/2014/main" id="{FF46CFF3-BC38-12B8-580C-3A5F66B74B8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3228" y="2100921"/>
            <a:ext cx="1708696" cy="1080000"/>
          </a:xfrm>
          <a:prstGeom prst="rect">
            <a:avLst/>
          </a:prstGeom>
        </p:spPr>
      </p:pic>
      <p:sp>
        <p:nvSpPr>
          <p:cNvPr id="66" name="文本框 65">
            <a:extLst>
              <a:ext uri="{FF2B5EF4-FFF2-40B4-BE49-F238E27FC236}">
                <a16:creationId xmlns:a16="http://schemas.microsoft.com/office/drawing/2014/main" id="{34BF757C-407A-7CDF-B89B-795A91459D16}"/>
              </a:ext>
            </a:extLst>
          </p:cNvPr>
          <p:cNvSpPr txBox="1"/>
          <p:nvPr/>
        </p:nvSpPr>
        <p:spPr>
          <a:xfrm rot="1644075">
            <a:off x="2413812" y="2924090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7" name="图片 66">
            <a:extLst>
              <a:ext uri="{FF2B5EF4-FFF2-40B4-BE49-F238E27FC236}">
                <a16:creationId xmlns:a16="http://schemas.microsoft.com/office/drawing/2014/main" id="{CF01B247-92BF-8D46-581F-E453297BF88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484" y="5068354"/>
            <a:ext cx="1491547" cy="1080000"/>
          </a:xfrm>
          <a:prstGeom prst="rect">
            <a:avLst/>
          </a:prstGeom>
        </p:spPr>
      </p:pic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DD2AF226-53D1-7A71-F337-243A63F01102}"/>
              </a:ext>
            </a:extLst>
          </p:cNvPr>
          <p:cNvCxnSpPr>
            <a:cxnSpLocks/>
          </p:cNvCxnSpPr>
          <p:nvPr/>
        </p:nvCxnSpPr>
        <p:spPr>
          <a:xfrm flipH="1">
            <a:off x="2529361" y="5483015"/>
            <a:ext cx="782319" cy="126813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文本框 68">
            <a:extLst>
              <a:ext uri="{FF2B5EF4-FFF2-40B4-BE49-F238E27FC236}">
                <a16:creationId xmlns:a16="http://schemas.microsoft.com/office/drawing/2014/main" id="{D7B39842-E596-1477-2A8F-FE5B960E8D53}"/>
              </a:ext>
            </a:extLst>
          </p:cNvPr>
          <p:cNvSpPr txBox="1"/>
          <p:nvPr/>
        </p:nvSpPr>
        <p:spPr>
          <a:xfrm rot="21085392">
            <a:off x="2444889" y="5229837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0" name="图片 69">
            <a:extLst>
              <a:ext uri="{FF2B5EF4-FFF2-40B4-BE49-F238E27FC236}">
                <a16:creationId xmlns:a16="http://schemas.microsoft.com/office/drawing/2014/main" id="{D94A3D36-039B-CE86-C099-183034592CB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479" y="5051035"/>
            <a:ext cx="1429192" cy="1080000"/>
          </a:xfrm>
          <a:prstGeom prst="rect">
            <a:avLst/>
          </a:prstGeom>
        </p:spPr>
      </p:pic>
      <p:sp>
        <p:nvSpPr>
          <p:cNvPr id="71" name="文本框 70">
            <a:extLst>
              <a:ext uri="{FF2B5EF4-FFF2-40B4-BE49-F238E27FC236}">
                <a16:creationId xmlns:a16="http://schemas.microsoft.com/office/drawing/2014/main" id="{F933344D-B725-D586-E76B-84909893DE1E}"/>
              </a:ext>
            </a:extLst>
          </p:cNvPr>
          <p:cNvSpPr txBox="1"/>
          <p:nvPr/>
        </p:nvSpPr>
        <p:spPr>
          <a:xfrm>
            <a:off x="1546700" y="6087789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betulin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975BE935-64B6-E911-45E8-3B32CCB7E48D}"/>
              </a:ext>
            </a:extLst>
          </p:cNvPr>
          <p:cNvCxnSpPr>
            <a:cxnSpLocks/>
          </p:cNvCxnSpPr>
          <p:nvPr/>
        </p:nvCxnSpPr>
        <p:spPr>
          <a:xfrm flipH="1">
            <a:off x="471537" y="5849735"/>
            <a:ext cx="661185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本框 72">
            <a:extLst>
              <a:ext uri="{FF2B5EF4-FFF2-40B4-BE49-F238E27FC236}">
                <a16:creationId xmlns:a16="http://schemas.microsoft.com/office/drawing/2014/main" id="{3D05859F-0E79-BA32-A7E8-E1AA31577169}"/>
              </a:ext>
            </a:extLst>
          </p:cNvPr>
          <p:cNvSpPr txBox="1"/>
          <p:nvPr/>
        </p:nvSpPr>
        <p:spPr>
          <a:xfrm>
            <a:off x="391058" y="5561283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4" name="图片 73">
            <a:extLst>
              <a:ext uri="{FF2B5EF4-FFF2-40B4-BE49-F238E27FC236}">
                <a16:creationId xmlns:a16="http://schemas.microsoft.com/office/drawing/2014/main" id="{BFD7A0E5-AF70-8BC6-1B83-F19EC72755B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67793" y="5241463"/>
            <a:ext cx="1434180" cy="1080000"/>
          </a:xfrm>
          <a:prstGeom prst="rect">
            <a:avLst/>
          </a:prstGeom>
        </p:spPr>
      </p:pic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62CB44CF-67A3-4AEA-FE26-FD34197E5A1E}"/>
              </a:ext>
            </a:extLst>
          </p:cNvPr>
          <p:cNvCxnSpPr>
            <a:cxnSpLocks/>
          </p:cNvCxnSpPr>
          <p:nvPr/>
        </p:nvCxnSpPr>
        <p:spPr>
          <a:xfrm flipH="1">
            <a:off x="-1593374" y="5879530"/>
            <a:ext cx="661185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本框 75">
            <a:extLst>
              <a:ext uri="{FF2B5EF4-FFF2-40B4-BE49-F238E27FC236}">
                <a16:creationId xmlns:a16="http://schemas.microsoft.com/office/drawing/2014/main" id="{FF5537A3-CC98-B1D6-FA6F-7A3415B6D9B3}"/>
              </a:ext>
            </a:extLst>
          </p:cNvPr>
          <p:cNvSpPr txBox="1"/>
          <p:nvPr/>
        </p:nvSpPr>
        <p:spPr>
          <a:xfrm>
            <a:off x="-1673853" y="5591078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7" name="直接箭头连接符 76">
            <a:extLst>
              <a:ext uri="{FF2B5EF4-FFF2-40B4-BE49-F238E27FC236}">
                <a16:creationId xmlns:a16="http://schemas.microsoft.com/office/drawing/2014/main" id="{C0018EDC-45F7-BF44-B674-F3854D9732A0}"/>
              </a:ext>
            </a:extLst>
          </p:cNvPr>
          <p:cNvCxnSpPr>
            <a:cxnSpLocks/>
          </p:cNvCxnSpPr>
          <p:nvPr/>
        </p:nvCxnSpPr>
        <p:spPr>
          <a:xfrm flipH="1">
            <a:off x="1973501" y="4108496"/>
            <a:ext cx="624972" cy="219399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E15C58A5-633B-FE42-D355-623F3FD59A0D}"/>
              </a:ext>
            </a:extLst>
          </p:cNvPr>
          <p:cNvCxnSpPr>
            <a:cxnSpLocks/>
          </p:cNvCxnSpPr>
          <p:nvPr/>
        </p:nvCxnSpPr>
        <p:spPr>
          <a:xfrm flipH="1">
            <a:off x="-196693" y="4569245"/>
            <a:ext cx="694375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接箭头连接符 78">
            <a:extLst>
              <a:ext uri="{FF2B5EF4-FFF2-40B4-BE49-F238E27FC236}">
                <a16:creationId xmlns:a16="http://schemas.microsoft.com/office/drawing/2014/main" id="{66F6F8DF-898A-364E-0586-2BF0BDA5783E}"/>
              </a:ext>
            </a:extLst>
          </p:cNvPr>
          <p:cNvCxnSpPr>
            <a:cxnSpLocks/>
          </p:cNvCxnSpPr>
          <p:nvPr/>
        </p:nvCxnSpPr>
        <p:spPr>
          <a:xfrm flipV="1">
            <a:off x="8511391" y="3674020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本框 79">
            <a:extLst>
              <a:ext uri="{FF2B5EF4-FFF2-40B4-BE49-F238E27FC236}">
                <a16:creationId xmlns:a16="http://schemas.microsoft.com/office/drawing/2014/main" id="{E4D861C2-E90F-AC3B-66B2-5F3A8C2A4874}"/>
              </a:ext>
            </a:extLst>
          </p:cNvPr>
          <p:cNvSpPr txBox="1"/>
          <p:nvPr/>
        </p:nvSpPr>
        <p:spPr>
          <a:xfrm>
            <a:off x="8511391" y="3313087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1" name="直接箭头连接符 80">
            <a:extLst>
              <a:ext uri="{FF2B5EF4-FFF2-40B4-BE49-F238E27FC236}">
                <a16:creationId xmlns:a16="http://schemas.microsoft.com/office/drawing/2014/main" id="{272A65E6-9D6B-B4A3-1F7D-BD08B981FA4F}"/>
              </a:ext>
            </a:extLst>
          </p:cNvPr>
          <p:cNvCxnSpPr>
            <a:cxnSpLocks/>
          </p:cNvCxnSpPr>
          <p:nvPr/>
        </p:nvCxnSpPr>
        <p:spPr>
          <a:xfrm flipV="1">
            <a:off x="8663791" y="3826420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8B91E10F-1BBA-3980-9E93-7C6F3D1F1B53}"/>
              </a:ext>
            </a:extLst>
          </p:cNvPr>
          <p:cNvCxnSpPr>
            <a:cxnSpLocks/>
          </p:cNvCxnSpPr>
          <p:nvPr/>
        </p:nvCxnSpPr>
        <p:spPr>
          <a:xfrm flipV="1">
            <a:off x="10726054" y="3629356"/>
            <a:ext cx="78096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箭头连接符 82">
            <a:extLst>
              <a:ext uri="{FF2B5EF4-FFF2-40B4-BE49-F238E27FC236}">
                <a16:creationId xmlns:a16="http://schemas.microsoft.com/office/drawing/2014/main" id="{544A2224-EB49-9952-026F-2A2BFB386326}"/>
              </a:ext>
            </a:extLst>
          </p:cNvPr>
          <p:cNvCxnSpPr>
            <a:cxnSpLocks/>
          </p:cNvCxnSpPr>
          <p:nvPr/>
        </p:nvCxnSpPr>
        <p:spPr>
          <a:xfrm flipV="1">
            <a:off x="10878454" y="3781756"/>
            <a:ext cx="78096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文本框 83">
            <a:extLst>
              <a:ext uri="{FF2B5EF4-FFF2-40B4-BE49-F238E27FC236}">
                <a16:creationId xmlns:a16="http://schemas.microsoft.com/office/drawing/2014/main" id="{4D355B9F-C512-73C3-0546-DE800A4BDF2D}"/>
              </a:ext>
            </a:extLst>
          </p:cNvPr>
          <p:cNvSpPr txBox="1"/>
          <p:nvPr/>
        </p:nvSpPr>
        <p:spPr>
          <a:xfrm>
            <a:off x="10819448" y="3313087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5" name="图片 84">
            <a:extLst>
              <a:ext uri="{FF2B5EF4-FFF2-40B4-BE49-F238E27FC236}">
                <a16:creationId xmlns:a16="http://schemas.microsoft.com/office/drawing/2014/main" id="{72B71444-DA62-339C-1017-7B9D46D00839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404" y="3139746"/>
            <a:ext cx="1146216" cy="1080000"/>
          </a:xfrm>
          <a:prstGeom prst="rect">
            <a:avLst/>
          </a:prstGeom>
        </p:spPr>
      </p:pic>
      <p:pic>
        <p:nvPicPr>
          <p:cNvPr id="86" name="图片 85">
            <a:extLst>
              <a:ext uri="{FF2B5EF4-FFF2-40B4-BE49-F238E27FC236}">
                <a16:creationId xmlns:a16="http://schemas.microsoft.com/office/drawing/2014/main" id="{DDBDF99F-6D79-8E88-3DC6-BA7D9A4BD7D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4715" y="3152293"/>
            <a:ext cx="1030722" cy="1080000"/>
          </a:xfrm>
          <a:prstGeom prst="rect">
            <a:avLst/>
          </a:prstGeom>
        </p:spPr>
      </p:pic>
      <p:sp>
        <p:nvSpPr>
          <p:cNvPr id="87" name="文本框 86">
            <a:extLst>
              <a:ext uri="{FF2B5EF4-FFF2-40B4-BE49-F238E27FC236}">
                <a16:creationId xmlns:a16="http://schemas.microsoft.com/office/drawing/2014/main" id="{FF847C6B-599E-3AF7-248E-860734220521}"/>
              </a:ext>
            </a:extLst>
          </p:cNvPr>
          <p:cNvSpPr txBox="1"/>
          <p:nvPr/>
        </p:nvSpPr>
        <p:spPr>
          <a:xfrm>
            <a:off x="9785811" y="4113694"/>
            <a:ext cx="729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mogrol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id="{728718B1-CFE2-4A43-0B24-B953DAB03BB5}"/>
              </a:ext>
            </a:extLst>
          </p:cNvPr>
          <p:cNvSpPr txBox="1"/>
          <p:nvPr/>
        </p:nvSpPr>
        <p:spPr>
          <a:xfrm>
            <a:off x="11699432" y="4151684"/>
            <a:ext cx="10502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mogrosides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9" name="直接箭头连接符 88">
            <a:extLst>
              <a:ext uri="{FF2B5EF4-FFF2-40B4-BE49-F238E27FC236}">
                <a16:creationId xmlns:a16="http://schemas.microsoft.com/office/drawing/2014/main" id="{22E59CB7-1374-5F50-4294-22E785064D04}"/>
              </a:ext>
            </a:extLst>
          </p:cNvPr>
          <p:cNvCxnSpPr>
            <a:cxnSpLocks/>
          </p:cNvCxnSpPr>
          <p:nvPr/>
        </p:nvCxnSpPr>
        <p:spPr>
          <a:xfrm flipV="1">
            <a:off x="8378379" y="1916882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文本框 89">
            <a:extLst>
              <a:ext uri="{FF2B5EF4-FFF2-40B4-BE49-F238E27FC236}">
                <a16:creationId xmlns:a16="http://schemas.microsoft.com/office/drawing/2014/main" id="{353C823B-739C-4763-1628-1F742FE7BA46}"/>
              </a:ext>
            </a:extLst>
          </p:cNvPr>
          <p:cNvSpPr txBox="1"/>
          <p:nvPr/>
        </p:nvSpPr>
        <p:spPr>
          <a:xfrm>
            <a:off x="8378379" y="1555949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1" name="直接箭头连接符 90">
            <a:extLst>
              <a:ext uri="{FF2B5EF4-FFF2-40B4-BE49-F238E27FC236}">
                <a16:creationId xmlns:a16="http://schemas.microsoft.com/office/drawing/2014/main" id="{5AFEE1B9-46C3-EC15-DC11-6B603DA97850}"/>
              </a:ext>
            </a:extLst>
          </p:cNvPr>
          <p:cNvCxnSpPr>
            <a:cxnSpLocks/>
          </p:cNvCxnSpPr>
          <p:nvPr/>
        </p:nvCxnSpPr>
        <p:spPr>
          <a:xfrm flipV="1">
            <a:off x="8530779" y="2069282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图片 91">
            <a:extLst>
              <a:ext uri="{FF2B5EF4-FFF2-40B4-BE49-F238E27FC236}">
                <a16:creationId xmlns:a16="http://schemas.microsoft.com/office/drawing/2014/main" id="{B2CEC15E-DAAE-D766-835B-CE1A92186893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959" y="1378356"/>
            <a:ext cx="1878140" cy="1080000"/>
          </a:xfrm>
          <a:prstGeom prst="rect">
            <a:avLst/>
          </a:prstGeom>
        </p:spPr>
      </p:pic>
      <p:sp>
        <p:nvSpPr>
          <p:cNvPr id="93" name="文本框 92">
            <a:extLst>
              <a:ext uri="{FF2B5EF4-FFF2-40B4-BE49-F238E27FC236}">
                <a16:creationId xmlns:a16="http://schemas.microsoft.com/office/drawing/2014/main" id="{81D7CF2D-96FC-2A29-46C5-0DB1AFE301BB}"/>
              </a:ext>
            </a:extLst>
          </p:cNvPr>
          <p:cNvSpPr txBox="1"/>
          <p:nvPr/>
        </p:nvSpPr>
        <p:spPr>
          <a:xfrm>
            <a:off x="9467796" y="2409971"/>
            <a:ext cx="1446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protopanaxadiol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4" name="直接箭头连接符 93">
            <a:extLst>
              <a:ext uri="{FF2B5EF4-FFF2-40B4-BE49-F238E27FC236}">
                <a16:creationId xmlns:a16="http://schemas.microsoft.com/office/drawing/2014/main" id="{E699CB98-21BB-920F-B2FE-292B3A1A3E70}"/>
              </a:ext>
            </a:extLst>
          </p:cNvPr>
          <p:cNvCxnSpPr>
            <a:cxnSpLocks/>
          </p:cNvCxnSpPr>
          <p:nvPr/>
        </p:nvCxnSpPr>
        <p:spPr>
          <a:xfrm flipV="1">
            <a:off x="10838575" y="1964239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本框 94">
            <a:extLst>
              <a:ext uri="{FF2B5EF4-FFF2-40B4-BE49-F238E27FC236}">
                <a16:creationId xmlns:a16="http://schemas.microsoft.com/office/drawing/2014/main" id="{22DF966A-3B2F-4647-3573-54B2997DEA23}"/>
              </a:ext>
            </a:extLst>
          </p:cNvPr>
          <p:cNvSpPr txBox="1"/>
          <p:nvPr/>
        </p:nvSpPr>
        <p:spPr>
          <a:xfrm>
            <a:off x="10838575" y="1603306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CYP/CPR</a:t>
            </a:r>
            <a:endParaRPr lang="zh-CN" altLang="en-US" sz="1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" name="直接箭头连接符 95">
            <a:extLst>
              <a:ext uri="{FF2B5EF4-FFF2-40B4-BE49-F238E27FC236}">
                <a16:creationId xmlns:a16="http://schemas.microsoft.com/office/drawing/2014/main" id="{01CA5A2A-4D29-BAB2-3E0B-55BF935A2EB4}"/>
              </a:ext>
            </a:extLst>
          </p:cNvPr>
          <p:cNvCxnSpPr>
            <a:cxnSpLocks/>
          </p:cNvCxnSpPr>
          <p:nvPr/>
        </p:nvCxnSpPr>
        <p:spPr>
          <a:xfrm flipV="1">
            <a:off x="10990975" y="2116639"/>
            <a:ext cx="780967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图片 96">
            <a:extLst>
              <a:ext uri="{FF2B5EF4-FFF2-40B4-BE49-F238E27FC236}">
                <a16:creationId xmlns:a16="http://schemas.microsoft.com/office/drawing/2014/main" id="{737D7833-A886-AFEC-1FE4-7C3052F52E8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9431" y="1406499"/>
            <a:ext cx="1790246" cy="1080000"/>
          </a:xfrm>
          <a:prstGeom prst="rect">
            <a:avLst/>
          </a:prstGeom>
        </p:spPr>
      </p:pic>
      <p:sp>
        <p:nvSpPr>
          <p:cNvPr id="98" name="文本框 97">
            <a:extLst>
              <a:ext uri="{FF2B5EF4-FFF2-40B4-BE49-F238E27FC236}">
                <a16:creationId xmlns:a16="http://schemas.microsoft.com/office/drawing/2014/main" id="{EC5F93E7-C2E3-3E62-86C4-5B6AC1961F21}"/>
              </a:ext>
            </a:extLst>
          </p:cNvPr>
          <p:cNvSpPr txBox="1"/>
          <p:nvPr/>
        </p:nvSpPr>
        <p:spPr>
          <a:xfrm>
            <a:off x="11681939" y="2447046"/>
            <a:ext cx="1486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protopanaxatriol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文本框 98">
            <a:extLst>
              <a:ext uri="{FF2B5EF4-FFF2-40B4-BE49-F238E27FC236}">
                <a16:creationId xmlns:a16="http://schemas.microsoft.com/office/drawing/2014/main" id="{C43BD166-D339-9DD4-43DA-D6B1AB431A58}"/>
              </a:ext>
            </a:extLst>
          </p:cNvPr>
          <p:cNvSpPr txBox="1"/>
          <p:nvPr/>
        </p:nvSpPr>
        <p:spPr>
          <a:xfrm>
            <a:off x="-2943975" y="6283665"/>
            <a:ext cx="1186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Betulinc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文本框 99">
            <a:extLst>
              <a:ext uri="{FF2B5EF4-FFF2-40B4-BE49-F238E27FC236}">
                <a16:creationId xmlns:a16="http://schemas.microsoft.com/office/drawing/2014/main" id="{178A72F6-7F3C-088F-2A1E-FDAA3DF2AB16}"/>
              </a:ext>
            </a:extLst>
          </p:cNvPr>
          <p:cNvSpPr txBox="1"/>
          <p:nvPr/>
        </p:nvSpPr>
        <p:spPr>
          <a:xfrm>
            <a:off x="-754712" y="6167574"/>
            <a:ext cx="15840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betulinic</a:t>
            </a:r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aldehyde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1" name="直接箭头连接符 100">
            <a:extLst>
              <a:ext uri="{FF2B5EF4-FFF2-40B4-BE49-F238E27FC236}">
                <a16:creationId xmlns:a16="http://schemas.microsoft.com/office/drawing/2014/main" id="{B7EE8028-80CF-58DA-27BF-32FA76C0F629}"/>
              </a:ext>
            </a:extLst>
          </p:cNvPr>
          <p:cNvCxnSpPr>
            <a:cxnSpLocks/>
          </p:cNvCxnSpPr>
          <p:nvPr/>
        </p:nvCxnSpPr>
        <p:spPr>
          <a:xfrm flipV="1">
            <a:off x="8162144" y="942387"/>
            <a:ext cx="0" cy="37167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文本框 101">
            <a:extLst>
              <a:ext uri="{FF2B5EF4-FFF2-40B4-BE49-F238E27FC236}">
                <a16:creationId xmlns:a16="http://schemas.microsoft.com/office/drawing/2014/main" id="{28432384-E131-1C08-0790-18DF250902A6}"/>
              </a:ext>
            </a:extLst>
          </p:cNvPr>
          <p:cNvSpPr txBox="1"/>
          <p:nvPr/>
        </p:nvSpPr>
        <p:spPr>
          <a:xfrm>
            <a:off x="8162144" y="977478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3" name="直接箭头连接符 102">
            <a:extLst>
              <a:ext uri="{FF2B5EF4-FFF2-40B4-BE49-F238E27FC236}">
                <a16:creationId xmlns:a16="http://schemas.microsoft.com/office/drawing/2014/main" id="{8F139377-2B42-0C81-CCD3-A39CF9C6C336}"/>
              </a:ext>
            </a:extLst>
          </p:cNvPr>
          <p:cNvCxnSpPr>
            <a:cxnSpLocks/>
            <a:stCxn id="92" idx="0"/>
          </p:cNvCxnSpPr>
          <p:nvPr/>
        </p:nvCxnSpPr>
        <p:spPr>
          <a:xfrm flipH="1" flipV="1">
            <a:off x="9785811" y="977478"/>
            <a:ext cx="351218" cy="40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文本框 103">
            <a:extLst>
              <a:ext uri="{FF2B5EF4-FFF2-40B4-BE49-F238E27FC236}">
                <a16:creationId xmlns:a16="http://schemas.microsoft.com/office/drawing/2014/main" id="{17EBBD1E-1470-3131-5E74-87DE48536EB5}"/>
              </a:ext>
            </a:extLst>
          </p:cNvPr>
          <p:cNvSpPr txBox="1"/>
          <p:nvPr/>
        </p:nvSpPr>
        <p:spPr>
          <a:xfrm>
            <a:off x="9415017" y="1057576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5" name="直接箭头连接符 104">
            <a:extLst>
              <a:ext uri="{FF2B5EF4-FFF2-40B4-BE49-F238E27FC236}">
                <a16:creationId xmlns:a16="http://schemas.microsoft.com/office/drawing/2014/main" id="{C27FC267-09F3-041A-BD62-43A070BC1962}"/>
              </a:ext>
            </a:extLst>
          </p:cNvPr>
          <p:cNvCxnSpPr>
            <a:cxnSpLocks/>
          </p:cNvCxnSpPr>
          <p:nvPr/>
        </p:nvCxnSpPr>
        <p:spPr>
          <a:xfrm flipV="1">
            <a:off x="10468865" y="968609"/>
            <a:ext cx="264921" cy="37675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文本框 105">
            <a:extLst>
              <a:ext uri="{FF2B5EF4-FFF2-40B4-BE49-F238E27FC236}">
                <a16:creationId xmlns:a16="http://schemas.microsoft.com/office/drawing/2014/main" id="{55A8953F-1724-7662-175B-5259D6CFD5DB}"/>
              </a:ext>
            </a:extLst>
          </p:cNvPr>
          <p:cNvSpPr txBox="1"/>
          <p:nvPr/>
        </p:nvSpPr>
        <p:spPr>
          <a:xfrm>
            <a:off x="10608196" y="1057575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7" name="图片 106">
            <a:extLst>
              <a:ext uri="{FF2B5EF4-FFF2-40B4-BE49-F238E27FC236}">
                <a16:creationId xmlns:a16="http://schemas.microsoft.com/office/drawing/2014/main" id="{E5B4E7DA-22B5-15D9-6865-0BFFC35E34CC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45" y="1322841"/>
            <a:ext cx="1878140" cy="1080000"/>
          </a:xfrm>
          <a:prstGeom prst="rect">
            <a:avLst/>
          </a:prstGeom>
        </p:spPr>
      </p:pic>
      <p:pic>
        <p:nvPicPr>
          <p:cNvPr id="108" name="图片 107">
            <a:extLst>
              <a:ext uri="{FF2B5EF4-FFF2-40B4-BE49-F238E27FC236}">
                <a16:creationId xmlns:a16="http://schemas.microsoft.com/office/drawing/2014/main" id="{7CDC381B-2374-0CA4-F569-C8AD36EBCF26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551" y="-366545"/>
            <a:ext cx="1770082" cy="1152000"/>
          </a:xfrm>
          <a:prstGeom prst="rect">
            <a:avLst/>
          </a:prstGeom>
        </p:spPr>
      </p:pic>
      <p:sp>
        <p:nvSpPr>
          <p:cNvPr id="109" name="文本框 108">
            <a:extLst>
              <a:ext uri="{FF2B5EF4-FFF2-40B4-BE49-F238E27FC236}">
                <a16:creationId xmlns:a16="http://schemas.microsoft.com/office/drawing/2014/main" id="{39D19810-A12C-3019-B493-16321A69699B}"/>
              </a:ext>
            </a:extLst>
          </p:cNvPr>
          <p:cNvSpPr txBox="1"/>
          <p:nvPr/>
        </p:nvSpPr>
        <p:spPr>
          <a:xfrm>
            <a:off x="7686655" y="719246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DMG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文本框 109">
            <a:extLst>
              <a:ext uri="{FF2B5EF4-FFF2-40B4-BE49-F238E27FC236}">
                <a16:creationId xmlns:a16="http://schemas.microsoft.com/office/drawing/2014/main" id="{B88FA988-E84B-5F9F-C83C-E1F187E333BF}"/>
              </a:ext>
            </a:extLst>
          </p:cNvPr>
          <p:cNvSpPr txBox="1"/>
          <p:nvPr/>
        </p:nvSpPr>
        <p:spPr>
          <a:xfrm>
            <a:off x="8751553" y="724773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ginsenoside CK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1" name="图片 110">
            <a:extLst>
              <a:ext uri="{FF2B5EF4-FFF2-40B4-BE49-F238E27FC236}">
                <a16:creationId xmlns:a16="http://schemas.microsoft.com/office/drawing/2014/main" id="{4B5DE58E-AB18-F36F-9099-E52AD9C4D1B4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672" y="-323894"/>
            <a:ext cx="2059535" cy="1080000"/>
          </a:xfrm>
          <a:prstGeom prst="rect">
            <a:avLst/>
          </a:prstGeom>
        </p:spPr>
      </p:pic>
      <p:sp>
        <p:nvSpPr>
          <p:cNvPr id="112" name="文本框 111">
            <a:extLst>
              <a:ext uri="{FF2B5EF4-FFF2-40B4-BE49-F238E27FC236}">
                <a16:creationId xmlns:a16="http://schemas.microsoft.com/office/drawing/2014/main" id="{54A653F5-4B1C-101E-0167-6DBAAB7C3E80}"/>
              </a:ext>
            </a:extLst>
          </p:cNvPr>
          <p:cNvSpPr txBox="1"/>
          <p:nvPr/>
        </p:nvSpPr>
        <p:spPr>
          <a:xfrm>
            <a:off x="10245044" y="666486"/>
            <a:ext cx="1426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ginsenoside Rh2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3" name="直接箭头连接符 112">
            <a:extLst>
              <a:ext uri="{FF2B5EF4-FFF2-40B4-BE49-F238E27FC236}">
                <a16:creationId xmlns:a16="http://schemas.microsoft.com/office/drawing/2014/main" id="{76C0689A-0599-F721-2D6C-9F5C34D81ADD}"/>
              </a:ext>
            </a:extLst>
          </p:cNvPr>
          <p:cNvCxnSpPr>
            <a:cxnSpLocks/>
          </p:cNvCxnSpPr>
          <p:nvPr/>
        </p:nvCxnSpPr>
        <p:spPr>
          <a:xfrm flipV="1">
            <a:off x="12416088" y="890467"/>
            <a:ext cx="0" cy="44472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文本框 113">
            <a:extLst>
              <a:ext uri="{FF2B5EF4-FFF2-40B4-BE49-F238E27FC236}">
                <a16:creationId xmlns:a16="http://schemas.microsoft.com/office/drawing/2014/main" id="{E092D849-E3D1-2756-78C9-C847A4DEB082}"/>
              </a:ext>
            </a:extLst>
          </p:cNvPr>
          <p:cNvSpPr txBox="1"/>
          <p:nvPr/>
        </p:nvSpPr>
        <p:spPr>
          <a:xfrm>
            <a:off x="11904902" y="992871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UGT</a:t>
            </a:r>
            <a:endParaRPr lang="zh-CN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5" name="图片 114">
            <a:extLst>
              <a:ext uri="{FF2B5EF4-FFF2-40B4-BE49-F238E27FC236}">
                <a16:creationId xmlns:a16="http://schemas.microsoft.com/office/drawing/2014/main" id="{8ED89010-B1EB-B635-17F2-FB8E9B56E345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791" y="-325387"/>
            <a:ext cx="1680241" cy="1116000"/>
          </a:xfrm>
          <a:prstGeom prst="rect">
            <a:avLst/>
          </a:prstGeom>
        </p:spPr>
      </p:pic>
      <p:pic>
        <p:nvPicPr>
          <p:cNvPr id="116" name="图片 115">
            <a:extLst>
              <a:ext uri="{FF2B5EF4-FFF2-40B4-BE49-F238E27FC236}">
                <a16:creationId xmlns:a16="http://schemas.microsoft.com/office/drawing/2014/main" id="{396E0BA6-9234-7A0C-1063-B05DCC727CBF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614" y="-388268"/>
            <a:ext cx="1790246" cy="1080000"/>
          </a:xfrm>
          <a:prstGeom prst="rect">
            <a:avLst/>
          </a:prstGeom>
        </p:spPr>
      </p:pic>
      <p:sp>
        <p:nvSpPr>
          <p:cNvPr id="117" name="文本框 116">
            <a:extLst>
              <a:ext uri="{FF2B5EF4-FFF2-40B4-BE49-F238E27FC236}">
                <a16:creationId xmlns:a16="http://schemas.microsoft.com/office/drawing/2014/main" id="{5EA2AD2F-B5B8-CB8D-5CD0-A615912D3827}"/>
              </a:ext>
            </a:extLst>
          </p:cNvPr>
          <p:cNvSpPr txBox="1"/>
          <p:nvPr/>
        </p:nvSpPr>
        <p:spPr>
          <a:xfrm>
            <a:off x="11845858" y="646922"/>
            <a:ext cx="1426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ginsenoside Rh1</a:t>
            </a:r>
            <a:endParaRPr lang="zh-CN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文本框 85">
            <a:extLst>
              <a:ext uri="{FF2B5EF4-FFF2-40B4-BE49-F238E27FC236}">
                <a16:creationId xmlns:a16="http://schemas.microsoft.com/office/drawing/2014/main" id="{939AE86E-CC26-1A63-BC1E-F93707E52BC9}"/>
              </a:ext>
            </a:extLst>
          </p:cNvPr>
          <p:cNvSpPr txBox="1"/>
          <p:nvPr/>
        </p:nvSpPr>
        <p:spPr>
          <a:xfrm>
            <a:off x="-922047" y="510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S2.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37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</Words>
  <Application>Microsoft Office PowerPoint</Application>
  <PresentationFormat>와이드스크린</PresentationFormat>
  <Paragraphs>56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chuang liu</dc:creator>
  <cp:lastModifiedBy>최민영</cp:lastModifiedBy>
  <cp:revision>4</cp:revision>
  <dcterms:created xsi:type="dcterms:W3CDTF">2026-02-15T04:54:06Z</dcterms:created>
  <dcterms:modified xsi:type="dcterms:W3CDTF">2026-06-29T08:29:47Z</dcterms:modified>
</cp:coreProperties>
</file>